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3" r:id="rId6"/>
    <p:sldId id="296" r:id="rId7"/>
    <p:sldId id="283" r:id="rId8"/>
    <p:sldId id="287" r:id="rId9"/>
    <p:sldId id="288" r:id="rId10"/>
    <p:sldId id="330" r:id="rId11"/>
    <p:sldId id="299" r:id="rId12"/>
    <p:sldId id="298" r:id="rId13"/>
    <p:sldId id="331" r:id="rId14"/>
    <p:sldId id="266" r:id="rId15"/>
    <p:sldId id="332" r:id="rId16"/>
  </p:sldIdLst>
  <p:sldSz cx="12188825" cy="6858000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B99882B-BED3-4B9C-B206-B982EB31BC36}">
  <a:tblStyle styleId="{4B99882B-BED3-4B9C-B206-B982EB31BC36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CF5"/>
          </a:solidFill>
        </a:fill>
      </a:tcStyle>
    </a:wholeTbl>
    <a:band1H>
      <a:tcTxStyle b="off" i="off"/>
      <a:tcStyle>
        <a:tcBdr/>
        <a:fill>
          <a:solidFill>
            <a:srgbClr val="E2D8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2D8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5A22786-CFD0-4727-AAFB-C4EEFCC2B8B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84" y="-57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3345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4A208-BD7F-4ED1-BAB9-827D0058617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28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752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7848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6275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056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endParaRPr/>
          </a:p>
        </p:txBody>
      </p:sp>
      <p:sp>
        <p:nvSpPr>
          <p:cNvPr id="446" name="Google Shape;4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endParaRPr/>
          </a:p>
        </p:txBody>
      </p:sp>
      <p:sp>
        <p:nvSpPr>
          <p:cNvPr id="523" name="Google Shape;5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endParaRPr/>
          </a:p>
        </p:txBody>
      </p:sp>
      <p:sp>
        <p:nvSpPr>
          <p:cNvPr id="588" name="Google Shape;5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5398"/>
              <a:buFont typeface="Century Gothic"/>
              <a:buNone/>
              <a:defRPr sz="5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0" y="4323811"/>
            <a:ext cx="1744198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531674" y="4529541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4799"/>
              <a:buFont typeface="Century Gothic"/>
              <a:buNone/>
              <a:defRPr sz="47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1"/>
          </p:nvPr>
        </p:nvSpPr>
        <p:spPr>
          <a:xfrm>
            <a:off x="3274159" y="3505200"/>
            <a:ext cx="7534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body" idx="2"/>
          </p:nvPr>
        </p:nvSpPr>
        <p:spPr>
          <a:xfrm>
            <a:off x="2588538" y="4354046"/>
            <a:ext cx="8913077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 sz="1799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10800000" flipH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 txBox="1">
            <a:spLocks noGrp="1"/>
          </p:cNvSpPr>
          <p:nvPr>
            <p:ph type="sldNum" idx="12"/>
          </p:nvPr>
        </p:nvSpPr>
        <p:spPr>
          <a:xfrm>
            <a:off x="531674" y="3244140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8"/>
              <a:buFont typeface="Arial"/>
              <a:buNone/>
            </a:pPr>
            <a:r>
              <a:rPr lang="ru-RU" sz="799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8"/>
              <a:buFont typeface="Arial"/>
              <a:buNone/>
            </a:pPr>
            <a:r>
              <a:rPr lang="ru-RU" sz="799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4799"/>
              <a:buFont typeface="Century Gothic"/>
              <a:buNone/>
              <a:defRPr sz="47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"/>
          </p:nvPr>
        </p:nvSpPr>
        <p:spPr>
          <a:xfrm>
            <a:off x="2588539" y="5181600"/>
            <a:ext cx="8913078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674" y="4983088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4799"/>
              <a:buFont typeface="Century Gothic"/>
              <a:buNone/>
              <a:defRPr sz="47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2588538" y="4343400"/>
            <a:ext cx="891307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99"/>
              <a:buFont typeface="Century Gothic"/>
              <a:buNone/>
              <a:defRPr sz="2399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2"/>
          </p:nvPr>
        </p:nvSpPr>
        <p:spPr>
          <a:xfrm>
            <a:off x="2588539" y="5181600"/>
            <a:ext cx="8913078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/>
          <p:nvPr/>
        </p:nvSpPr>
        <p:spPr>
          <a:xfrm rot="10800000" flipH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sldNum" idx="12"/>
          </p:nvPr>
        </p:nvSpPr>
        <p:spPr>
          <a:xfrm>
            <a:off x="531674" y="4983088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8"/>
              <a:buFont typeface="Arial"/>
              <a:buNone/>
            </a:pPr>
            <a:r>
              <a:rPr lang="ru-RU" sz="799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8"/>
              <a:buFont typeface="Arial"/>
              <a:buNone/>
            </a:pPr>
            <a:r>
              <a:rPr lang="ru-RU" sz="799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4799"/>
              <a:buFont typeface="Century Gothic"/>
              <a:buNone/>
              <a:defRPr sz="47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2588538" y="4343400"/>
            <a:ext cx="891307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99"/>
              <a:buFont typeface="Century Gothic"/>
              <a:buNone/>
              <a:defRPr sz="2399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2"/>
          </p:nvPr>
        </p:nvSpPr>
        <p:spPr>
          <a:xfrm>
            <a:off x="2588539" y="5181600"/>
            <a:ext cx="8913078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/>
          <p:nvPr/>
        </p:nvSpPr>
        <p:spPr>
          <a:xfrm rot="10800000" flipH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531674" y="4983088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 rot="5400000">
            <a:off x="5101977" y="-379839"/>
            <a:ext cx="3886200" cy="891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/>
          <p:nvPr/>
        </p:nvSpPr>
        <p:spPr>
          <a:xfrm rot="10800000" flipH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531674" y="787783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 rot="5400000">
            <a:off x="7753997" y="2165802"/>
            <a:ext cx="5283817" cy="220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 rot="5400000">
            <a:off x="3184286" y="31658"/>
            <a:ext cx="5283817" cy="647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/>
          <p:nvPr/>
        </p:nvSpPr>
        <p:spPr>
          <a:xfrm rot="10800000" flipH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 txBox="1">
            <a:spLocks noGrp="1"/>
          </p:cNvSpPr>
          <p:nvPr>
            <p:ph type="sldNum" idx="12"/>
          </p:nvPr>
        </p:nvSpPr>
        <p:spPr>
          <a:xfrm>
            <a:off x="531674" y="787783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2588538" y="2133600"/>
            <a:ext cx="891307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531674" y="787783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99"/>
              <a:buNone/>
              <a:defRPr sz="2399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2"/>
          </p:nvPr>
        </p:nvSpPr>
        <p:spPr>
          <a:xfrm>
            <a:off x="2588538" y="2548966"/>
            <a:ext cx="4341762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3"/>
          </p:nvPr>
        </p:nvSpPr>
        <p:spPr>
          <a:xfrm>
            <a:off x="7504674" y="1969475"/>
            <a:ext cx="39979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99"/>
              <a:buNone/>
              <a:defRPr sz="2399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4"/>
          </p:nvPr>
        </p:nvSpPr>
        <p:spPr>
          <a:xfrm>
            <a:off x="7165091" y="2545738"/>
            <a:ext cx="433754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 rot="10800000" flipH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 txBox="1">
            <a:spLocks noGrp="1"/>
          </p:cNvSpPr>
          <p:nvPr>
            <p:ph type="sldNum" idx="12"/>
          </p:nvPr>
        </p:nvSpPr>
        <p:spPr>
          <a:xfrm>
            <a:off x="531674" y="787783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10800000" flipH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531674" y="787783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3999"/>
              <a:buFont typeface="Century Gothic"/>
              <a:buNone/>
              <a:defRPr sz="39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99"/>
              <a:buNone/>
              <a:defRPr sz="1999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674" y="3244140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2588538" y="2133600"/>
            <a:ext cx="4312741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7188874" y="2126222"/>
            <a:ext cx="4312741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674" y="787783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1999"/>
              <a:buFont typeface="Century Gothic"/>
              <a:buNone/>
              <a:defRPr sz="19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1"/>
          </p:nvPr>
        </p:nvSpPr>
        <p:spPr>
          <a:xfrm>
            <a:off x="6321365" y="446089"/>
            <a:ext cx="5180251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2"/>
          </p:nvPr>
        </p:nvSpPr>
        <p:spPr>
          <a:xfrm>
            <a:off x="2588538" y="1598613"/>
            <a:ext cx="3504286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674" y="787783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2399"/>
              <a:buFont typeface="Century Gothic"/>
              <a:buNone/>
              <a:defRPr sz="23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>
            <a:spLocks noGrp="1"/>
          </p:cNvSpPr>
          <p:nvPr>
            <p:ph type="pic" idx="2"/>
          </p:nvPr>
        </p:nvSpPr>
        <p:spPr>
          <a:xfrm>
            <a:off x="2588538" y="634965"/>
            <a:ext cx="8913078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2588539" y="5367338"/>
            <a:ext cx="891307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/>
          <p:nvPr/>
        </p:nvSpPr>
        <p:spPr>
          <a:xfrm rot="10800000" flipH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 txBox="1">
            <a:spLocks noGrp="1"/>
          </p:cNvSpPr>
          <p:nvPr>
            <p:ph type="sldNum" idx="12"/>
          </p:nvPr>
        </p:nvSpPr>
        <p:spPr>
          <a:xfrm>
            <a:off x="531674" y="4983088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4799"/>
              <a:buFont typeface="Century Gothic"/>
              <a:buNone/>
              <a:defRPr sz="47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 sz="1799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674" y="3244140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FFE"/>
            </a:gs>
            <a:gs pos="100000">
              <a:srgbClr val="D4D0D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7214" y="157"/>
            <a:ext cx="2356060" cy="6853096"/>
            <a:chOff x="6627813" y="195610"/>
            <a:chExt cx="1952625" cy="5678141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3599"/>
              <a:buFont typeface="Century Gothic"/>
              <a:buNone/>
              <a:defRPr sz="3599" b="0" i="0" u="none" strike="noStrike" cap="none">
                <a:solidFill>
                  <a:srgbClr val="514DA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8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99"/>
              <a:buFont typeface="Noto Sans Symbols"/>
              <a:buChar char="🠶"/>
              <a:defRPr sz="1799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531674" y="787783"/>
            <a:ext cx="77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  <a:defRPr sz="1999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ctrTitle"/>
          </p:nvPr>
        </p:nvSpPr>
        <p:spPr>
          <a:xfrm>
            <a:off x="1502229" y="2335695"/>
            <a:ext cx="10352823" cy="22661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DAA"/>
              </a:buClr>
              <a:buSzPts val="2800"/>
              <a:buFont typeface="Times New Roman"/>
              <a:buNone/>
            </a:pP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Організація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формувального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оцінювання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 в цифровому </a:t>
            </a: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форматі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</a:b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для </a:t>
            </a: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впровадження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інновацій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</a:b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в </a:t>
            </a: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закладі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професійної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 (професійно-</a:t>
            </a:r>
            <a:r>
              <a:rPr lang="ru-RU" sz="2400" b="1" i="1" dirty="0" err="1">
                <a:latin typeface="Georgia"/>
                <a:ea typeface="Georgia"/>
                <a:cs typeface="Georgia"/>
                <a:sym typeface="Georgia"/>
              </a:rPr>
              <a:t>технічної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>) </a:t>
            </a:r>
            <a:r>
              <a:rPr lang="ru-RU" sz="2400" b="1" i="1" dirty="0" err="1" smtClean="0">
                <a:latin typeface="Georgia"/>
                <a:ea typeface="Georgia"/>
                <a:cs typeface="Georgia"/>
                <a:sym typeface="Georgia"/>
              </a:rPr>
              <a:t>освіти</a:t>
            </a:r>
            <a: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ru-RU" sz="2400" b="1" i="1" dirty="0">
                <a:latin typeface="Georgia"/>
                <a:ea typeface="Georgia"/>
                <a:cs typeface="Georgia"/>
                <a:sym typeface="Georgia"/>
              </a:rPr>
            </a:br>
            <a:endParaRPr sz="240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D49854-91A8-4033-2664-06BE0CB1A5BF}"/>
              </a:ext>
            </a:extLst>
          </p:cNvPr>
          <p:cNvSpPr txBox="1"/>
          <p:nvPr/>
        </p:nvSpPr>
        <p:spPr>
          <a:xfrm>
            <a:off x="109330" y="465411"/>
            <a:ext cx="1207949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ДЕРЖАВНИЙ НАВЧАЛЬНИЙ ЗАКЛАД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«ЦЕНТР ПРОФЕСІЙНОЇ ОСВІТИ ІНФОРМАЦІЙНИХ ТЕХНОЛОГІЙ, ПОЛІГРАФІЇ ТА ДИЗАЙНУ М. КИЄВА»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0AFC04-A872-192D-24CA-8F56096843C8}"/>
              </a:ext>
            </a:extLst>
          </p:cNvPr>
          <p:cNvSpPr txBox="1"/>
          <p:nvPr/>
        </p:nvSpPr>
        <p:spPr>
          <a:xfrm>
            <a:off x="6424636" y="6130979"/>
            <a:ext cx="5430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Заступник директора 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навчально-виробничої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роботи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Ірина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БАБЕНКО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22409" r="26259" b="5378"/>
          <a:stretch/>
        </p:blipFill>
        <p:spPr bwMode="auto">
          <a:xfrm>
            <a:off x="140370" y="1273565"/>
            <a:ext cx="3607200" cy="223224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21391" r="30010" b="9054"/>
          <a:stretch/>
        </p:blipFill>
        <p:spPr bwMode="auto">
          <a:xfrm>
            <a:off x="3556952" y="4310464"/>
            <a:ext cx="4197718" cy="234557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3245" r="30909" b="3518"/>
          <a:stretch/>
        </p:blipFill>
        <p:spPr bwMode="auto">
          <a:xfrm>
            <a:off x="-144526" y="3920711"/>
            <a:ext cx="3781894" cy="226454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23345" r="29291" b="36875"/>
          <a:stretch/>
        </p:blipFill>
        <p:spPr bwMode="auto">
          <a:xfrm>
            <a:off x="6692723" y="663635"/>
            <a:ext cx="3908679" cy="14113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89571" y="63835"/>
            <a:ext cx="8232414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Інтерактивний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сайту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22510" r="28182" b="8849"/>
          <a:stretch/>
        </p:blipFill>
        <p:spPr bwMode="auto">
          <a:xfrm>
            <a:off x="7900283" y="3324120"/>
            <a:ext cx="4216999" cy="215682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96B2EC1-9BF0-40B0-870F-E1BD1A0BD5E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l="8812" t="11765" r="3799" b="7075"/>
          <a:stretch>
            <a:fillRect/>
          </a:stretch>
        </p:blipFill>
        <p:spPr>
          <a:xfrm>
            <a:off x="4575040" y="1636499"/>
            <a:ext cx="1440160" cy="1001850"/>
          </a:xfrm>
          <a:prstGeom prst="rect">
            <a:avLst/>
          </a:prstGeom>
          <a:ln w="28575">
            <a:solidFill>
              <a:srgbClr val="990033"/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82917F3-9B93-4203-937A-CDBA9C9C862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70" y="63835"/>
            <a:ext cx="805656" cy="659468"/>
          </a:xfrm>
          <a:prstGeom prst="rect">
            <a:avLst/>
          </a:prstGeom>
          <a:ln w="28575">
            <a:solidFill>
              <a:srgbClr val="990033"/>
            </a:solidFill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04" y="831964"/>
            <a:ext cx="1257316" cy="575639"/>
          </a:xfrm>
          <a:prstGeom prst="rect">
            <a:avLst/>
          </a:prstGeom>
          <a:noFill/>
          <a:ln w="28575">
            <a:solidFill>
              <a:srgbClr val="9900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868FA5F-6D7A-4887-B548-F907651E52C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99020" y="63835"/>
            <a:ext cx="1011743" cy="674732"/>
          </a:xfrm>
          <a:prstGeom prst="rect">
            <a:avLst/>
          </a:prstGeom>
          <a:ln w="28575">
            <a:solidFill>
              <a:srgbClr val="990033"/>
            </a:solidFill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562" y="1014804"/>
            <a:ext cx="1287125" cy="6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64" y="2965781"/>
            <a:ext cx="1504654" cy="61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t="13462" r="38001" b="32692"/>
          <a:stretch>
            <a:fillRect/>
          </a:stretch>
        </p:blipFill>
        <p:spPr bwMode="auto">
          <a:xfrm>
            <a:off x="6185540" y="2285248"/>
            <a:ext cx="1820782" cy="1907034"/>
          </a:xfrm>
          <a:prstGeom prst="rect">
            <a:avLst/>
          </a:prstGeom>
          <a:noFill/>
          <a:ln w="28575">
            <a:solidFill>
              <a:srgbClr val="9900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330246-D936-0622-3544-609049E231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2262" y="2378993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2E422A-EF5C-E4FB-8C88-EB7952AC6E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10062" y="2635367"/>
            <a:ext cx="19050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79695A-8959-3B50-B64D-2E4FF52E1B1E}"/>
              </a:ext>
            </a:extLst>
          </p:cNvPr>
          <p:cNvSpPr txBox="1"/>
          <p:nvPr/>
        </p:nvSpPr>
        <p:spPr>
          <a:xfrm>
            <a:off x="620485" y="0"/>
            <a:ext cx="93912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Georgia" panose="02040502050405020303" pitchFamily="18" charset="0"/>
              </a:rPr>
              <a:t>Організація формувального оцінювання в цифровому форматі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2B3B0-EEC9-0B10-EFB2-D84DAA1EF363}"/>
              </a:ext>
            </a:extLst>
          </p:cNvPr>
          <p:cNvSpPr txBox="1"/>
          <p:nvPr/>
        </p:nvSpPr>
        <p:spPr>
          <a:xfrm>
            <a:off x="6094412" y="6033009"/>
            <a:ext cx="6092890" cy="773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Заклади освіти, які використовують віртуальне 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освітнє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середовище для організації освітнього процесу, мають вищі показники зацікавленості та успішності здобувачів освіти </a:t>
            </a:r>
            <a:endParaRPr lang="uk-UA" sz="1200" dirty="0"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69A7B4-22FA-3E73-0787-BCF72E27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625" y="-51995"/>
            <a:ext cx="1621677" cy="1371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A3FC18A-D4F4-8C21-DEC2-AFAF03C22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92" y="1455940"/>
            <a:ext cx="2493480" cy="154242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C62D9-9A80-C21F-F8D4-AA6D7D3F1BE3}"/>
              </a:ext>
            </a:extLst>
          </p:cNvPr>
          <p:cNvSpPr txBox="1"/>
          <p:nvPr/>
        </p:nvSpPr>
        <p:spPr>
          <a:xfrm>
            <a:off x="207031" y="3236655"/>
            <a:ext cx="440829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Простий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спосіб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створення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власних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інтерактивних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навчальних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матеріалів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5C3F47-4A19-25DD-87B9-827178725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31" y="4118113"/>
            <a:ext cx="4450466" cy="26885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27C434-FA9F-9670-F528-29EE306F9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879" y="1218446"/>
            <a:ext cx="1694835" cy="16948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13FFF0-61D7-8B55-D76C-007387737A88}"/>
              </a:ext>
            </a:extLst>
          </p:cNvPr>
          <p:cNvSpPr txBox="1"/>
          <p:nvPr/>
        </p:nvSpPr>
        <p:spPr>
          <a:xfrm>
            <a:off x="7277878" y="1811653"/>
            <a:ext cx="46757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Edpuzzle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сервіс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створення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відео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фрагментів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аудіо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текстовими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коментарями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вбудованими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запитаннями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369074-E547-7154-1C9F-737F28880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192" y="3326997"/>
            <a:ext cx="4230991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79695A-8959-3B50-B64D-2E4FF52E1B1E}"/>
              </a:ext>
            </a:extLst>
          </p:cNvPr>
          <p:cNvSpPr txBox="1"/>
          <p:nvPr/>
        </p:nvSpPr>
        <p:spPr>
          <a:xfrm>
            <a:off x="2365309" y="58843"/>
            <a:ext cx="93912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Georgia" panose="02040502050405020303" pitchFamily="18" charset="0"/>
              </a:rPr>
              <a:t>Організація формувального оцінювання в цифровому форматі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906DBD-DDBD-68E9-8B4A-0A72D7637DA2}"/>
              </a:ext>
            </a:extLst>
          </p:cNvPr>
          <p:cNvSpPr txBox="1"/>
          <p:nvPr/>
        </p:nvSpPr>
        <p:spPr>
          <a:xfrm>
            <a:off x="814340" y="1935299"/>
            <a:ext cx="23086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Jamboard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65CD83-0359-06E7-F317-FC0008F6DBB4}"/>
              </a:ext>
            </a:extLst>
          </p:cNvPr>
          <p:cNvSpPr txBox="1"/>
          <p:nvPr/>
        </p:nvSpPr>
        <p:spPr>
          <a:xfrm>
            <a:off x="189793" y="5406497"/>
            <a:ext cx="43510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Google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Jamboard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призначена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швидкої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візуалізації інформації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D6A4E5-69BF-3998-7570-EEC18EA01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07" y="2667454"/>
            <a:ext cx="3913971" cy="22069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C145B7-CA8B-505E-1820-6F38781C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660" y="794823"/>
            <a:ext cx="1975275" cy="15241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CA3C503-BF6D-78B0-776C-E5B145905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405" y="2318955"/>
            <a:ext cx="4401693" cy="20362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1150B5B-FBF9-9360-CDC2-5E5358492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939" y="5230517"/>
            <a:ext cx="2858492" cy="1398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DB26E4-44C2-60FE-23B3-D68FB977DDFF}"/>
              </a:ext>
            </a:extLst>
          </p:cNvPr>
          <p:cNvSpPr txBox="1"/>
          <p:nvPr/>
        </p:nvSpPr>
        <p:spPr>
          <a:xfrm>
            <a:off x="4219178" y="4689731"/>
            <a:ext cx="7969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Kahoot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! - онлайн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сервіс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для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створення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інтерактивних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завдань</a:t>
            </a:r>
            <a:endParaRPr lang="uk-UA" sz="1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79695A-8959-3B50-B64D-2E4FF52E1B1E}"/>
              </a:ext>
            </a:extLst>
          </p:cNvPr>
          <p:cNvSpPr txBox="1"/>
          <p:nvPr/>
        </p:nvSpPr>
        <p:spPr>
          <a:xfrm>
            <a:off x="2365309" y="58843"/>
            <a:ext cx="93912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Georgia" panose="02040502050405020303" pitchFamily="18" charset="0"/>
              </a:rPr>
              <a:t>Організація формувального оцінювання в цифровому форматі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0C4D34-25DA-C463-C862-0A03DC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6" y="1341669"/>
            <a:ext cx="190500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BAAD4C-8458-CDE6-E7F0-926CE8FFC57D}"/>
              </a:ext>
            </a:extLst>
          </p:cNvPr>
          <p:cNvSpPr txBox="1"/>
          <p:nvPr/>
        </p:nvSpPr>
        <p:spPr>
          <a:xfrm>
            <a:off x="531846" y="2009391"/>
            <a:ext cx="262190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Nearpod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- онлайн-платформа, яка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перетворює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мобільний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телефон у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підручник</a:t>
            </a:r>
            <a:endParaRPr lang="uk-UA" sz="18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0906AF-DD1F-718A-F49B-1B1F78BB1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066" y="3898841"/>
            <a:ext cx="2621902" cy="127615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E48919-276F-4E9E-3E6E-58C50EE70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950" y="1022581"/>
            <a:ext cx="1619575" cy="638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43655B-FA08-58AA-055D-5C55857B61C5}"/>
              </a:ext>
            </a:extLst>
          </p:cNvPr>
          <p:cNvSpPr txBox="1"/>
          <p:nvPr/>
        </p:nvSpPr>
        <p:spPr>
          <a:xfrm>
            <a:off x="5770983" y="2047803"/>
            <a:ext cx="60928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Padlet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-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мультимедійний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ресурс для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створення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спільного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редагування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зберігання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інформації</a:t>
            </a:r>
            <a:endParaRPr lang="uk-UA" sz="18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ADE9658-39E5-17E1-A0D5-EFA6E89E9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697" y="3431421"/>
            <a:ext cx="2083869" cy="15800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C2ACAD8-7214-5F71-4885-3FCFFB94D424}"/>
              </a:ext>
            </a:extLst>
          </p:cNvPr>
          <p:cNvSpPr txBox="1"/>
          <p:nvPr/>
        </p:nvSpPr>
        <p:spPr>
          <a:xfrm>
            <a:off x="5097654" y="5514092"/>
            <a:ext cx="648782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Movavi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Video —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програма призначена для редагування відеоматеріалів</a:t>
            </a:r>
          </a:p>
        </p:txBody>
      </p:sp>
    </p:spTree>
    <p:extLst>
      <p:ext uri="{BB962C8B-B14F-4D97-AF65-F5344CB8AC3E}">
        <p14:creationId xmlns:p14="http://schemas.microsoft.com/office/powerpoint/2010/main" val="31195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/>
        </p:nvSpPr>
        <p:spPr>
          <a:xfrm>
            <a:off x="252694" y="4262812"/>
            <a:ext cx="3036058" cy="1815841"/>
          </a:xfrm>
          <a:prstGeom prst="rect">
            <a:avLst/>
          </a:prstGeom>
          <a:noFill/>
          <a:ln w="38100" cap="flat" cmpd="sng">
            <a:solidFill>
              <a:srgbClr val="53606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 err="1">
                <a:solidFill>
                  <a:schemeClr val="dk1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Знання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осмислена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засвоєна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інформація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основою </a:t>
            </a:r>
            <a:r>
              <a:rPr lang="ru-RU" sz="1600" b="0" i="0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усвідомленої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цілеспрямованої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1600" b="0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1600" b="0" i="0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емпіричні</a:t>
            </a:r>
            <a:r>
              <a:rPr lang="ru-RU" sz="1600" b="0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знання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фактів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уявлення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400" b="0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теоретичні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концептуальні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методологічні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b="0" i="0" u="none" strike="noStrike" cap="none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4" name="Google Shape;284;p29"/>
          <p:cNvGrpSpPr/>
          <p:nvPr/>
        </p:nvGrpSpPr>
        <p:grpSpPr>
          <a:xfrm>
            <a:off x="400558" y="40375"/>
            <a:ext cx="10981091" cy="3694077"/>
            <a:chOff x="0" y="-122992"/>
            <a:chExt cx="10981091" cy="3694077"/>
          </a:xfrm>
        </p:grpSpPr>
        <p:sp>
          <p:nvSpPr>
            <p:cNvPr id="285" name="Google Shape;285;p29"/>
            <p:cNvSpPr/>
            <p:nvPr/>
          </p:nvSpPr>
          <p:spPr>
            <a:xfrm>
              <a:off x="864714" y="276741"/>
              <a:ext cx="2262359" cy="317135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E2D8EA">
                <a:alpha val="89411"/>
              </a:srgbClr>
            </a:solidFill>
            <a:ln w="15875" cap="rnd" cmpd="sng">
              <a:solidFill>
                <a:srgbClr val="E2D8E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1430304" y="752444"/>
              <a:ext cx="1102900" cy="2219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50" tIns="40625" rIns="81275" bIns="40625" anchor="ctr" anchorCtr="0">
              <a:noAutofit/>
            </a:bodyPr>
            <a:lstStyle/>
            <a:p>
              <a:pPr marL="1714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400"/>
                <a:buFont typeface="Century Gothic"/>
                <a:buNone/>
              </a:pPr>
              <a:endParaRPr sz="6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0" algn="l" rtl="0">
                <a:lnSpc>
                  <a:spcPct val="90000"/>
                </a:lnSpc>
                <a:spcBef>
                  <a:spcPts val="960"/>
                </a:spcBef>
                <a:spcAft>
                  <a:spcPts val="0"/>
                </a:spcAft>
                <a:buClr>
                  <a:schemeClr val="dk1"/>
                </a:buClr>
                <a:buSzPts val="6400"/>
                <a:buFont typeface="Century Gothic"/>
                <a:buNone/>
              </a:pPr>
              <a:endParaRPr sz="6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0" y="995530"/>
              <a:ext cx="1868642" cy="1805816"/>
            </a:xfrm>
            <a:prstGeom prst="ellipse">
              <a:avLst/>
            </a:prstGeom>
            <a:gradFill>
              <a:gsLst>
                <a:gs pos="0">
                  <a:srgbClr val="C7D3D3"/>
                </a:gs>
                <a:gs pos="50000">
                  <a:srgbClr val="DBE2E2"/>
                </a:gs>
                <a:gs pos="100000">
                  <a:srgbClr val="EDF0F0"/>
                </a:gs>
              </a:gsLst>
              <a:lin ang="0" scaled="0"/>
            </a:gra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 txBox="1"/>
            <p:nvPr/>
          </p:nvSpPr>
          <p:spPr>
            <a:xfrm>
              <a:off x="273656" y="1259986"/>
              <a:ext cx="1321330" cy="1276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entury Gothic"/>
                <a:buNone/>
              </a:pPr>
              <a:r>
                <a:rPr lang="ru-RU" sz="30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знаю: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832023" y="-122992"/>
              <a:ext cx="2759980" cy="3694077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E2D8EA">
                <a:alpha val="89411"/>
              </a:srgbClr>
            </a:solidFill>
            <a:ln w="15875" cap="rnd" cmpd="sng">
              <a:solidFill>
                <a:srgbClr val="E2D8E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 txBox="1"/>
            <p:nvPr/>
          </p:nvSpPr>
          <p:spPr>
            <a:xfrm>
              <a:off x="5522018" y="431120"/>
              <a:ext cx="1345490" cy="2585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50" tIns="40625" rIns="8127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400"/>
                <a:buFont typeface="Century Gothic"/>
                <a:buNone/>
              </a:pPr>
              <a:endParaRPr sz="6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3055290" y="545007"/>
              <a:ext cx="2477613" cy="2459566"/>
            </a:xfrm>
            <a:prstGeom prst="ellipse">
              <a:avLst/>
            </a:prstGeom>
            <a:gradFill>
              <a:gsLst>
                <a:gs pos="0">
                  <a:srgbClr val="979753"/>
                </a:gs>
                <a:gs pos="50000">
                  <a:srgbClr val="DBDB78"/>
                </a:gs>
                <a:gs pos="100000">
                  <a:srgbClr val="FFFF91"/>
                </a:gs>
              </a:gsLst>
              <a:lin ang="2700000" scaled="0"/>
            </a:gra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 txBox="1"/>
            <p:nvPr/>
          </p:nvSpPr>
          <p:spPr>
            <a:xfrm>
              <a:off x="3418128" y="905202"/>
              <a:ext cx="1751937" cy="173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100" tIns="31100" rIns="31100" bIns="3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entury Gothic"/>
                <a:buNone/>
              </a:pPr>
              <a:r>
                <a:rPr lang="ru-RU" sz="49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вмію: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8800127" y="772597"/>
              <a:ext cx="2176915" cy="190289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E2D8EA">
                <a:alpha val="89411"/>
              </a:srgbClr>
            </a:solidFill>
            <a:ln w="15875" cap="rnd" cmpd="sng">
              <a:solidFill>
                <a:srgbClr val="E2D8E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7655592" y="-109847"/>
              <a:ext cx="3325499" cy="3667787"/>
            </a:xfrm>
            <a:prstGeom prst="ellipse">
              <a:avLst/>
            </a:prstGeom>
            <a:solidFill>
              <a:srgbClr val="AB84C6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9"/>
            <p:cNvSpPr txBox="1"/>
            <p:nvPr/>
          </p:nvSpPr>
          <p:spPr>
            <a:xfrm>
              <a:off x="7829638" y="427288"/>
              <a:ext cx="3014177" cy="2593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lang="ru-RU" sz="3200" b="1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РЕЗУЛЬТАТ НАВЧАННЯ </a:t>
              </a:r>
              <a:r>
                <a:rPr lang="ru-RU" sz="2400" b="1" i="0" u="none" strike="noStrike" cap="none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</a:t>
              </a:r>
              <a:r>
                <a:rPr lang="ru-RU" sz="2400" b="1" i="0" u="none" strike="noStrike" cap="none" dirty="0" err="1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професійна</a:t>
              </a:r>
              <a:r>
                <a:rPr lang="ru-RU" sz="2400" b="1" i="0" u="none" strike="noStrike" cap="none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ru-RU" sz="2400" b="1" i="0" u="none" strike="noStrike" cap="none" dirty="0" err="1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компетентність</a:t>
              </a:r>
              <a:r>
                <a:rPr lang="ru-RU" sz="2400" b="1" i="0" u="none" strike="noStrike" cap="none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)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29"/>
          <p:cNvSpPr txBox="1"/>
          <p:nvPr/>
        </p:nvSpPr>
        <p:spPr>
          <a:xfrm>
            <a:off x="2382312" y="1423353"/>
            <a:ext cx="903014" cy="202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ru-RU" sz="1799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ЩО, ЧОМУ,</a:t>
            </a:r>
            <a:endParaRPr sz="1799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ru-RU" sz="1799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КОЛИ, </a:t>
            </a:r>
            <a:br>
              <a:rPr lang="ru-RU" sz="1799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799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ЯК…</a:t>
            </a:r>
            <a:br>
              <a:rPr lang="ru-RU" sz="1799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799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3847097" y="4262812"/>
            <a:ext cx="3409526" cy="2307723"/>
          </a:xfrm>
          <a:prstGeom prst="rect">
            <a:avLst/>
          </a:prstGeom>
          <a:noFill/>
          <a:ln w="38100" cap="flat" cmpd="sng">
            <a:solidFill>
              <a:srgbClr val="57879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 err="1">
                <a:solidFill>
                  <a:schemeClr val="dk1"/>
                </a:solidFill>
                <a:highlight>
                  <a:srgbClr val="FFFF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Уміння</a:t>
            </a:r>
            <a:r>
              <a:rPr lang="ru-RU" sz="1600" b="0" i="0" u="none" strike="noStrike" cap="none" dirty="0">
                <a:solidFill>
                  <a:schemeClr val="dk1"/>
                </a:solidFill>
                <a:highlight>
                  <a:srgbClr val="FFFF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highlight>
                  <a:srgbClr val="FFFF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навички</a:t>
            </a:r>
            <a:r>
              <a:rPr lang="ru-RU" sz="1600" b="0" i="0" u="none" strike="noStrike" cap="none" dirty="0">
                <a:solidFill>
                  <a:schemeClr val="dk1"/>
                </a:solidFill>
                <a:highlight>
                  <a:srgbClr val="FFFF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здатність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застосовувати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знання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виконання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завдань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розв’язання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проблем:</a:t>
            </a:r>
            <a:endParaRPr sz="1400" b="0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когнітивні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логічне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інтуїтивне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мислення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endParaRPr sz="1400" b="0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практичні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ручна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вправність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застосування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практичних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способів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методів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матеріалів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знарядь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інструментів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0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комунікацію</a:t>
            </a:r>
            <a:r>
              <a:rPr lang="ru-RU" sz="16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b="0" i="0" u="none" strike="noStrike" cap="none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5824176" y="1114887"/>
            <a:ext cx="2051290" cy="233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робити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виконувати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16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аналізувати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приймати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рішення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ru-RU" sz="16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практичні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16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логічні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творити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,…..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endParaRPr sz="1799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7875466" y="4877622"/>
            <a:ext cx="3514615" cy="1936580"/>
          </a:xfrm>
          <a:prstGeom prst="rect">
            <a:avLst/>
          </a:prstGeom>
          <a:noFill/>
          <a:ln w="38100" cap="flat" cmpd="sng">
            <a:solidFill>
              <a:srgbClr val="864EA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  <a:buSzPts val="1600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слова </a:t>
            </a:r>
            <a:r>
              <a:rPr lang="ru-RU" sz="16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u-RU" sz="16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не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обмежується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виставленням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послідовна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змістовна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взаємодія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здобувачем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викладачем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батьками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досягнень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підставі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всім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зрозумілих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критеріїв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0;p29"/>
          <p:cNvSpPr txBox="1"/>
          <p:nvPr/>
        </p:nvSpPr>
        <p:spPr>
          <a:xfrm>
            <a:off x="1178497" y="1531113"/>
            <a:ext cx="10323340" cy="316954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ru-RU" sz="3200" b="1" i="1" u="none" strike="noStrike" cap="none" dirty="0" err="1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</a:t>
            </a:r>
            <a:r>
              <a:rPr lang="ru-RU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отивація</a:t>
            </a:r>
            <a:r>
              <a:rPr lang="ru-RU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ru-RU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наголос</a:t>
            </a:r>
            <a:r>
              <a:rPr lang="ru-RU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 </a:t>
            </a:r>
            <a:r>
              <a:rPr lang="ru-RU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позитиві</a:t>
            </a:r>
            <a:r>
              <a:rPr lang="ru-RU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ru-RU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підтримці</a:t>
            </a:r>
            <a:r>
              <a:rPr lang="ru-RU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впевненості</a:t>
            </a:r>
            <a:r>
              <a:rPr lang="ru-RU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ru-RU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своїх</a:t>
            </a:r>
            <a:r>
              <a:rPr lang="ru-RU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цілях</a:t>
            </a:r>
            <a:r>
              <a:rPr lang="ru-RU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ru-RU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можливостях</a:t>
            </a:r>
            <a:endParaRPr lang="ru-RU" sz="1799" b="1" i="1" u="none" strike="noStrike" cap="none" dirty="0" smtClean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endParaRPr lang="uk-UA" sz="1799" b="1" i="1" dirty="0">
              <a:solidFill>
                <a:schemeClr val="accent2">
                  <a:lumMod val="50000"/>
                </a:schemeClr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uk-UA" sz="3200" b="1" i="1" u="none" strike="noStrike" cap="none" dirty="0" smtClean="0">
                <a:solidFill>
                  <a:srgbClr val="FF0000"/>
                </a:solidFill>
                <a:latin typeface="Century Gothic"/>
                <a:sym typeface="Century Gothic"/>
              </a:rPr>
              <a:t>І</a:t>
            </a:r>
            <a:r>
              <a:rPr lang="uk-UA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sym typeface="Century Gothic"/>
              </a:rPr>
              <a:t>ндивідуалізація – порівняння результатів з власними попередніми досягненнями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endParaRPr lang="uk-UA" sz="1799" b="1" i="1" dirty="0">
              <a:solidFill>
                <a:schemeClr val="accent2">
                  <a:lumMod val="50000"/>
                </a:schemeClr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uk-UA" sz="3200" b="1" i="1" u="none" strike="noStrike" cap="none" dirty="0" smtClean="0">
                <a:solidFill>
                  <a:srgbClr val="FF0000"/>
                </a:solidFill>
                <a:latin typeface="Century Gothic"/>
                <a:sym typeface="Century Gothic"/>
              </a:rPr>
              <a:t>С</a:t>
            </a:r>
            <a:r>
              <a:rPr lang="uk-UA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sym typeface="Century Gothic"/>
              </a:rPr>
              <a:t>уб’єктивність – самооцінка і участь у визначенні індивідуальних цілей навчання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endParaRPr lang="uk-UA" sz="1799" b="1" i="1" dirty="0">
              <a:solidFill>
                <a:schemeClr val="accent2">
                  <a:lumMod val="50000"/>
                </a:schemeClr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uk-UA" sz="3200" b="1" i="1" u="none" strike="noStrike" cap="none" dirty="0" smtClean="0">
                <a:solidFill>
                  <a:srgbClr val="FF0000"/>
                </a:solidFill>
                <a:latin typeface="Century Gothic"/>
                <a:sym typeface="Century Gothic"/>
              </a:rPr>
              <a:t>Т</a:t>
            </a:r>
            <a:r>
              <a:rPr lang="uk-UA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sym typeface="Century Gothic"/>
              </a:rPr>
              <a:t>ріангуляція – здійснювання оцінювання всіма учасниками освітнього процесу (викладач, </a:t>
            </a:r>
            <a:r>
              <a:rPr lang="uk-UA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sym typeface="Century Gothic"/>
              </a:rPr>
              <a:t>здобувачі,батьки</a:t>
            </a:r>
            <a:r>
              <a:rPr lang="uk-UA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sym typeface="Century Gothic"/>
              </a:rPr>
              <a:t>, </a:t>
            </a:r>
            <a:r>
              <a:rPr lang="uk-UA" sz="1799" b="1" i="1" u="none" strike="noStrike" cap="none" dirty="0" err="1" smtClean="0">
                <a:solidFill>
                  <a:schemeClr val="accent2">
                    <a:lumMod val="50000"/>
                  </a:schemeClr>
                </a:solidFill>
                <a:latin typeface="Century Gothic"/>
                <a:sym typeface="Century Gothic"/>
              </a:rPr>
              <a:t>самооцінювання</a:t>
            </a:r>
            <a:r>
              <a:rPr lang="uk-UA" sz="1799" b="1" i="1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sym typeface="Century Gothic"/>
              </a:rPr>
              <a:t>)</a:t>
            </a:r>
            <a:endParaRPr sz="1400" b="0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2168525" y="1943686"/>
            <a:ext cx="4102299" cy="69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97" lvl="0" indent="-228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9"/>
              <a:buNone/>
            </a:pPr>
            <a:endParaRPr dirty="0"/>
          </a:p>
          <a:p>
            <a:pPr marL="342797" lvl="0" indent="-228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</a:pPr>
            <a:endParaRPr dirty="0"/>
          </a:p>
        </p:txBody>
      </p:sp>
      <p:sp>
        <p:nvSpPr>
          <p:cNvPr id="180" name="Google Shape;180;p20"/>
          <p:cNvSpPr/>
          <p:nvPr/>
        </p:nvSpPr>
        <p:spPr>
          <a:xfrm>
            <a:off x="2168525" y="2880926"/>
            <a:ext cx="256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EE47BC-61B8-2570-1C08-4D45E367B2BF}"/>
              </a:ext>
            </a:extLst>
          </p:cNvPr>
          <p:cNvSpPr txBox="1"/>
          <p:nvPr/>
        </p:nvSpPr>
        <p:spPr>
          <a:xfrm>
            <a:off x="2663890" y="219336"/>
            <a:ext cx="6092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Georgia" panose="02040502050405020303" pitchFamily="18" charset="0"/>
              </a:rPr>
              <a:t>Формувальне оцінювання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B42C68-4D41-AA44-0013-C9724578A0DD}"/>
              </a:ext>
            </a:extLst>
          </p:cNvPr>
          <p:cNvSpPr txBox="1"/>
          <p:nvPr/>
        </p:nvSpPr>
        <p:spPr>
          <a:xfrm>
            <a:off x="928396" y="1218655"/>
            <a:ext cx="6092890" cy="2339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uk-UA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Формувальне оцінювання – це процес пошуку та розуміння, тлумачення даних, для того щоб вирішити важливі питання: </a:t>
            </a:r>
            <a:r>
              <a:rPr lang="uk-UA" sz="1800" b="0" i="0" u="none" strike="noStrike" dirty="0" smtClean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як </a:t>
            </a:r>
            <a:r>
              <a:rPr lang="uk-UA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далеко просунувся кожен із здобувачів освіти у своєму навчанні? У якому напрямку необхідно рухатися далі? Як це краще зробити? </a:t>
            </a:r>
            <a:endParaRPr lang="uk-UA" sz="1800" b="0" dirty="0"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12C91F-229A-47E9-714F-B931639B9402}"/>
              </a:ext>
            </a:extLst>
          </p:cNvPr>
          <p:cNvSpPr txBox="1"/>
          <p:nvPr/>
        </p:nvSpPr>
        <p:spPr>
          <a:xfrm>
            <a:off x="6094412" y="4123826"/>
            <a:ext cx="609289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Формувальне оцінювання передбачає двосторонній процес, у якому здобувач освіти виступає рівноправним учасником навчання і оцінювання. Індивідуальна орієнтованість створює умови для формування  досягнень, перетворення процесу контролю у навчання. </a:t>
            </a:r>
          </a:p>
          <a:p>
            <a:r>
              <a:rPr lang="uk-UA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Таке оцінювання дає можливість здобувачам усвідомлювати й відслідковувати особистий прогрес і планувати подальші кроки з допомогою викладача. </a:t>
            </a:r>
            <a:endParaRPr lang="uk-UA" sz="18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6" y="1218654"/>
            <a:ext cx="4393599" cy="23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CB070EC-FA3E-3990-63A6-C5C609ABF07F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699590" y="76199"/>
            <a:ext cx="4234264" cy="28212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є частиною освітнього процесу;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передбачає обговорення і загальне визнання цілей навчання всіма учасниками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освітнього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процесу;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націлене на розуміння того, що треба досягти;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спонукає до </a:t>
            </a:r>
            <a:r>
              <a:rPr lang="uk-UA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самооцінювання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і </a:t>
            </a:r>
            <a:r>
              <a:rPr lang="uk-UA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взаємооцінювання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765BE25-A65F-2D84-C52A-3AB731764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47" y="155105"/>
            <a:ext cx="6187976" cy="725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776D66-A754-7454-96F3-134EEF76F42B}"/>
              </a:ext>
            </a:extLst>
          </p:cNvPr>
          <p:cNvSpPr txBox="1"/>
          <p:nvPr/>
        </p:nvSpPr>
        <p:spPr>
          <a:xfrm>
            <a:off x="1395247" y="1339015"/>
            <a:ext cx="4991878" cy="2339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uk-UA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Для педагога формувальне оцінювання означає бути поруч із здобувачем освіти і вести його до успіху. Системне залучення здобувачів освіти до </a:t>
            </a:r>
            <a:r>
              <a:rPr lang="uk-UA" sz="1800" b="0" i="0" u="none" strike="noStrike" dirty="0" smtClean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аналізу </a:t>
            </a:r>
            <a:r>
              <a:rPr lang="uk-UA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та перевірки інформації про своє навчання допомагає їм ставати відповідальними й самостійними. </a:t>
            </a:r>
            <a:endParaRPr lang="uk-UA" sz="1800" b="0" dirty="0"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5692A5-1CB5-596B-0FF3-C663D973C878}"/>
              </a:ext>
            </a:extLst>
          </p:cNvPr>
          <p:cNvSpPr txBox="1"/>
          <p:nvPr/>
        </p:nvSpPr>
        <p:spPr>
          <a:xfrm>
            <a:off x="8324664" y="3197035"/>
            <a:ext cx="3701422" cy="329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забезпечує зворотний зв'язок, який допомагає зрозуміти наступні кроки в навчанні;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зміцнює впевненість у тому, що можна поліпшити результати;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залучає до обмірковування здобутих результатів і рефлексії.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2" y="5296789"/>
            <a:ext cx="7200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4" descr="Зображення, що містить сніг, лижі, повітряний, покритий&#10;&#10;Автоматично згенерований опис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-1" y="1796"/>
            <a:ext cx="12188825" cy="685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>
            <a:spLocks noGrp="1"/>
          </p:cNvSpPr>
          <p:nvPr>
            <p:ph type="ctrTitle"/>
          </p:nvPr>
        </p:nvSpPr>
        <p:spPr>
          <a:xfrm>
            <a:off x="4229495" y="6027783"/>
            <a:ext cx="7959329" cy="62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01"/>
              <a:buFont typeface="Century Gothic"/>
              <a:buNone/>
            </a:pPr>
            <a:r>
              <a:rPr lang="ru-RU" b="1" i="1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УМІТИ ВЧИТИСЯ</a:t>
            </a:r>
            <a:endParaRPr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259879" y="1182231"/>
            <a:ext cx="8527096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ІННОВАЦІЇ В ОСВІТІ</a:t>
            </a:r>
            <a:endParaRPr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ЦИФРОВА ГРАМОТНІСТЬ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ФОРМУВАЛЬНЕ ОЦІНЮВАННЯ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4"/>
          <p:cNvSpPr/>
          <p:nvPr/>
        </p:nvSpPr>
        <p:spPr>
          <a:xfrm rot="5400000">
            <a:off x="4016424" y="1251293"/>
            <a:ext cx="576065" cy="437941"/>
          </a:xfrm>
          <a:prstGeom prst="triangle">
            <a:avLst>
              <a:gd name="adj" fmla="val 50000"/>
            </a:avLst>
          </a:prstGeom>
          <a:solidFill>
            <a:srgbClr val="726772"/>
          </a:solidFill>
          <a:ln w="15875" cap="rnd" cmpd="sng">
            <a:solidFill>
              <a:srgbClr val="7E6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endParaRPr sz="1799" b="0" i="0" u="none" strike="noStrike" cap="none">
              <a:solidFill>
                <a:schemeClr val="accent2">
                  <a:lumMod val="7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4"/>
          <p:cNvSpPr/>
          <p:nvPr/>
        </p:nvSpPr>
        <p:spPr>
          <a:xfrm rot="5400000">
            <a:off x="4776271" y="2018045"/>
            <a:ext cx="688832" cy="462374"/>
          </a:xfrm>
          <a:prstGeom prst="triangle">
            <a:avLst>
              <a:gd name="adj" fmla="val 50000"/>
            </a:avLst>
          </a:prstGeom>
          <a:solidFill>
            <a:srgbClr val="726772"/>
          </a:solidFill>
          <a:ln w="15875" cap="rnd" cmpd="sng">
            <a:solidFill>
              <a:srgbClr val="7E6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endParaRPr sz="1799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4"/>
          <p:cNvSpPr/>
          <p:nvPr/>
        </p:nvSpPr>
        <p:spPr>
          <a:xfrm rot="5400000">
            <a:off x="5675352" y="2851993"/>
            <a:ext cx="688832" cy="462374"/>
          </a:xfrm>
          <a:prstGeom prst="triangle">
            <a:avLst>
              <a:gd name="adj" fmla="val 50000"/>
            </a:avLst>
          </a:prstGeom>
          <a:solidFill>
            <a:srgbClr val="726772"/>
          </a:solidFill>
          <a:ln w="15875" cap="rnd" cmpd="sng">
            <a:solidFill>
              <a:srgbClr val="7E6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endParaRPr sz="1799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79695A-8959-3B50-B64D-2E4FF52E1B1E}"/>
              </a:ext>
            </a:extLst>
          </p:cNvPr>
          <p:cNvSpPr txBox="1"/>
          <p:nvPr/>
        </p:nvSpPr>
        <p:spPr>
          <a:xfrm>
            <a:off x="1663487" y="2732976"/>
            <a:ext cx="939126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Формувальне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оцінювання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в цифровому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форматі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для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впровадження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інновацій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сфері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викладання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навчання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0ECB66-D764-3B17-B7D9-F49E5227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87" y="41427"/>
            <a:ext cx="2468369" cy="10535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CA99B-C913-71A9-22DC-9294E31AD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450" y="41427"/>
            <a:ext cx="1120192" cy="11364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865A9D4-BDB4-F2FB-B722-FDE828E05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03" y="91962"/>
            <a:ext cx="952500" cy="847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2604ED-B230-3D41-9EC0-5388AAF58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588" y="515825"/>
            <a:ext cx="2190750" cy="1047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0782275-2B1A-9FBC-E6F8-864D469CB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981" y="41427"/>
            <a:ext cx="1169262" cy="12095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88" y="4950460"/>
            <a:ext cx="3858224" cy="18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C1A3C320-A5FE-80E4-4EDF-4F9CE605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51" y="5159829"/>
            <a:ext cx="2101915" cy="16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F6501D-C94D-AFCE-35D3-63F1B3368AAC}"/>
              </a:ext>
            </a:extLst>
          </p:cNvPr>
          <p:cNvSpPr txBox="1"/>
          <p:nvPr/>
        </p:nvSpPr>
        <p:spPr>
          <a:xfrm>
            <a:off x="4755567" y="49561"/>
            <a:ext cx="21507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СПЕКТР</a:t>
            </a:r>
            <a:endParaRPr lang="uk-UA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7B982F-D3C4-16D6-6932-7C9B97101DC5}"/>
              </a:ext>
            </a:extLst>
          </p:cNvPr>
          <p:cNvSpPr txBox="1"/>
          <p:nvPr/>
        </p:nvSpPr>
        <p:spPr>
          <a:xfrm>
            <a:off x="251927" y="1412061"/>
            <a:ext cx="119368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Стратегія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	     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Професійної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										                    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Компетентнісної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						     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Ефективної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								   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Траекторії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											              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Розвитку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46"/>
          <p:cNvGrpSpPr/>
          <p:nvPr/>
        </p:nvGrpSpPr>
        <p:grpSpPr>
          <a:xfrm>
            <a:off x="191193" y="170682"/>
            <a:ext cx="1341884" cy="1230557"/>
            <a:chOff x="304800" y="673100"/>
            <a:chExt cx="4000500" cy="4000500"/>
          </a:xfrm>
        </p:grpSpPr>
        <p:sp>
          <p:nvSpPr>
            <p:cNvPr id="449" name="Google Shape;449;p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46"/>
          <p:cNvSpPr/>
          <p:nvPr/>
        </p:nvSpPr>
        <p:spPr>
          <a:xfrm>
            <a:off x="1806320" y="2211810"/>
            <a:ext cx="3061861" cy="115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p46"/>
          <p:cNvCxnSpPr/>
          <p:nvPr/>
        </p:nvCxnSpPr>
        <p:spPr>
          <a:xfrm>
            <a:off x="1180351" y="2925913"/>
            <a:ext cx="672334" cy="6407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56" name="Google Shape;456;p46"/>
          <p:cNvSpPr txBox="1"/>
          <p:nvPr/>
        </p:nvSpPr>
        <p:spPr>
          <a:xfrm>
            <a:off x="186869" y="4890420"/>
            <a:ext cx="2543892" cy="64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ФУНКЦІОНАЛЬНИЙ</a:t>
            </a:r>
            <a:endParaRPr sz="1400" b="0" i="0" u="none" strike="noStrike" cap="none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АНАЛІЗ </a:t>
            </a:r>
            <a:endParaRPr sz="1800" b="1" i="0" u="none" strike="noStrike" cap="none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582829" y="3103907"/>
            <a:ext cx="284793" cy="284793"/>
            <a:chOff x="304800" y="673100"/>
            <a:chExt cx="4000500" cy="4000500"/>
          </a:xfrm>
        </p:grpSpPr>
        <p:sp>
          <p:nvSpPr>
            <p:cNvPr id="459" name="Google Shape;459;p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dk1"/>
            </a:soli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1" name="Google Shape;461;p46"/>
          <p:cNvCxnSpPr/>
          <p:nvPr/>
        </p:nvCxnSpPr>
        <p:spPr>
          <a:xfrm flipH="1">
            <a:off x="5321203" y="3093282"/>
            <a:ext cx="1486652" cy="12923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62" name="Google Shape;462;p46"/>
          <p:cNvCxnSpPr>
            <a:endCxn id="460" idx="3"/>
          </p:cNvCxnSpPr>
          <p:nvPr/>
        </p:nvCxnSpPr>
        <p:spPr>
          <a:xfrm rot="10800000" flipH="1">
            <a:off x="4755631" y="3342598"/>
            <a:ext cx="873300" cy="133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63" name="Google Shape;463;p46"/>
          <p:cNvGrpSpPr/>
          <p:nvPr/>
        </p:nvGrpSpPr>
        <p:grpSpPr>
          <a:xfrm>
            <a:off x="6952311" y="2319541"/>
            <a:ext cx="1212835" cy="961410"/>
            <a:chOff x="304800" y="673100"/>
            <a:chExt cx="4000500" cy="4000500"/>
          </a:xfrm>
        </p:grpSpPr>
        <p:sp>
          <p:nvSpPr>
            <p:cNvPr id="464" name="Google Shape;464;p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46"/>
          <p:cNvSpPr/>
          <p:nvPr/>
        </p:nvSpPr>
        <p:spPr>
          <a:xfrm>
            <a:off x="7168624" y="3881853"/>
            <a:ext cx="3009336" cy="938668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spcFirstLastPara="1" wrap="square" lIns="0" tIns="0" rIns="0" bIns="7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Формування</a:t>
            </a:r>
            <a:r>
              <a:rPr lang="ru-RU" sz="140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40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освітніх</a:t>
            </a:r>
            <a:r>
              <a:rPr lang="ru-RU" sz="140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40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компонентів</a:t>
            </a:r>
            <a:r>
              <a:rPr lang="ru-RU" sz="140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/ </a:t>
            </a:r>
            <a:r>
              <a:rPr lang="ru-RU" sz="140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навчальні</a:t>
            </a:r>
            <a:r>
              <a:rPr lang="ru-RU" sz="140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40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модулі</a:t>
            </a:r>
            <a:r>
              <a:rPr lang="ru-RU" sz="140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,  </a:t>
            </a:r>
            <a:r>
              <a:rPr lang="ru-RU" sz="140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індивідуальні</a:t>
            </a:r>
            <a:r>
              <a:rPr lang="ru-RU" sz="140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40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завдання</a:t>
            </a:r>
            <a:r>
              <a:rPr lang="ru-RU" sz="140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, практики, </a:t>
            </a:r>
            <a:r>
              <a:rPr lang="ru-RU" sz="140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тощо</a:t>
            </a:r>
            <a:endParaRPr sz="140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469" name="Google Shape;469;p46"/>
          <p:cNvCxnSpPr/>
          <p:nvPr/>
        </p:nvCxnSpPr>
        <p:spPr>
          <a:xfrm>
            <a:off x="2818057" y="4344609"/>
            <a:ext cx="940477" cy="47591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46"/>
          <p:cNvCxnSpPr/>
          <p:nvPr/>
        </p:nvCxnSpPr>
        <p:spPr>
          <a:xfrm>
            <a:off x="9528599" y="2321663"/>
            <a:ext cx="1044098" cy="12568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71" name="Google Shape;471;p46"/>
          <p:cNvGrpSpPr/>
          <p:nvPr/>
        </p:nvGrpSpPr>
        <p:grpSpPr>
          <a:xfrm>
            <a:off x="10272823" y="3566696"/>
            <a:ext cx="1255104" cy="1329978"/>
            <a:chOff x="304800" y="673100"/>
            <a:chExt cx="4000500" cy="4000500"/>
          </a:xfrm>
        </p:grpSpPr>
        <p:sp>
          <p:nvSpPr>
            <p:cNvPr id="472" name="Google Shape;472;p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46"/>
          <p:cNvSpPr txBox="1"/>
          <p:nvPr/>
        </p:nvSpPr>
        <p:spPr>
          <a:xfrm>
            <a:off x="7287679" y="5248608"/>
            <a:ext cx="3396894" cy="1384954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Ф</a:t>
            </a:r>
            <a:r>
              <a:rPr lang="uk-UA" sz="140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ормування єдиного середовища обміну інформацією в рамках освітнього закладу, що сприяє поліпшенню взаєморозуміння та співробітництва між усіма учасниками освітнього процесу</a:t>
            </a:r>
            <a:endParaRPr sz="140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5" name="Google Shape;475;p46"/>
          <p:cNvSpPr/>
          <p:nvPr/>
        </p:nvSpPr>
        <p:spPr>
          <a:xfrm>
            <a:off x="1618478" y="3816100"/>
            <a:ext cx="1079839" cy="108057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77800" dist="114300" dir="8100000" sx="96000" sy="96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6" name="Google Shape;476;p46"/>
          <p:cNvCxnSpPr/>
          <p:nvPr/>
        </p:nvCxnSpPr>
        <p:spPr>
          <a:xfrm>
            <a:off x="1421826" y="714425"/>
            <a:ext cx="485148" cy="16706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7" name="Google Shape;477;p46"/>
          <p:cNvCxnSpPr/>
          <p:nvPr/>
        </p:nvCxnSpPr>
        <p:spPr>
          <a:xfrm rot="10800000" flipH="1">
            <a:off x="1482818" y="1547343"/>
            <a:ext cx="690999" cy="50775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grpSp>
        <p:nvGrpSpPr>
          <p:cNvPr id="478" name="Google Shape;478;p46"/>
          <p:cNvGrpSpPr/>
          <p:nvPr/>
        </p:nvGrpSpPr>
        <p:grpSpPr>
          <a:xfrm>
            <a:off x="214845" y="1810046"/>
            <a:ext cx="1341884" cy="1127059"/>
            <a:chOff x="304800" y="673100"/>
            <a:chExt cx="4000500" cy="4000500"/>
          </a:xfrm>
        </p:grpSpPr>
        <p:sp>
          <p:nvSpPr>
            <p:cNvPr id="479" name="Google Shape;479;p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46"/>
          <p:cNvSpPr/>
          <p:nvPr/>
        </p:nvSpPr>
        <p:spPr>
          <a:xfrm>
            <a:off x="1965466" y="306918"/>
            <a:ext cx="1180367" cy="125970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49987" dist="250190" dir="8460000" algn="ctr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5685" y="606344"/>
            <a:ext cx="807793" cy="807793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6"/>
          <p:cNvSpPr/>
          <p:nvPr/>
        </p:nvSpPr>
        <p:spPr>
          <a:xfrm>
            <a:off x="544373" y="1923448"/>
            <a:ext cx="918330" cy="91895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77800" dist="114300" dir="8100000" sx="96000" sy="96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6"/>
          <p:cNvSpPr/>
          <p:nvPr/>
        </p:nvSpPr>
        <p:spPr>
          <a:xfrm>
            <a:off x="381089" y="360654"/>
            <a:ext cx="967295" cy="905649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77800" dist="114300" dir="8100000" sx="96000" sy="96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6"/>
          <p:cNvSpPr txBox="1"/>
          <p:nvPr/>
        </p:nvSpPr>
        <p:spPr>
          <a:xfrm>
            <a:off x="1372087" y="6159577"/>
            <a:ext cx="4353138" cy="523180"/>
          </a:xfrm>
          <a:prstGeom prst="rect">
            <a:avLst/>
          </a:prstGeom>
          <a:noFill/>
          <a:ln w="952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</a:t>
            </a:r>
            <a:r>
              <a:rPr lang="ru-RU" sz="1400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івень</a:t>
            </a:r>
            <a:r>
              <a:rPr lang="ru-RU" sz="1400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400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знань</a:t>
            </a:r>
            <a:r>
              <a:rPr lang="ru-RU" sz="1400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400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здобувача</a:t>
            </a:r>
            <a:r>
              <a:rPr lang="ru-RU" sz="1400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400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освіти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1400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визначення</a:t>
            </a:r>
            <a:r>
              <a:rPr lang="ru-RU" sz="1400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400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наявних</a:t>
            </a:r>
            <a:r>
              <a:rPr lang="ru-RU" sz="1400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компетентностей</a:t>
            </a:r>
            <a:endParaRPr sz="1400" b="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sym typeface="Arial"/>
            </a:endParaRPr>
          </a:p>
        </p:txBody>
      </p:sp>
      <p:sp>
        <p:nvSpPr>
          <p:cNvPr id="486" name="Google Shape;486;p46"/>
          <p:cNvSpPr txBox="1"/>
          <p:nvPr/>
        </p:nvSpPr>
        <p:spPr>
          <a:xfrm>
            <a:off x="5861407" y="31787"/>
            <a:ext cx="3821722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ВПРОВАДЖЕННЯ</a:t>
            </a:r>
            <a:endParaRPr sz="2800" b="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6"/>
          <p:cNvSpPr txBox="1"/>
          <p:nvPr/>
        </p:nvSpPr>
        <p:spPr>
          <a:xfrm>
            <a:off x="5492878" y="2382344"/>
            <a:ext cx="805314" cy="424732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46"/>
          <p:cNvCxnSpPr/>
          <p:nvPr/>
        </p:nvCxnSpPr>
        <p:spPr>
          <a:xfrm flipH="1">
            <a:off x="6005037" y="2624858"/>
            <a:ext cx="905365" cy="5105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0" name="Google Shape;490;p46"/>
          <p:cNvSpPr txBox="1"/>
          <p:nvPr/>
        </p:nvSpPr>
        <p:spPr>
          <a:xfrm>
            <a:off x="4631000" y="773121"/>
            <a:ext cx="2585790" cy="160039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Систематичні</a:t>
            </a:r>
            <a:r>
              <a:rPr lang="ru-RU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тренінги</a:t>
            </a:r>
            <a:r>
              <a:rPr lang="ru-RU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для </a:t>
            </a: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викладачів</a:t>
            </a:r>
            <a:r>
              <a:rPr lang="ru-RU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. </a:t>
            </a: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Постійний</a:t>
            </a:r>
            <a:r>
              <a:rPr lang="ru-RU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зворотній</a:t>
            </a:r>
            <a:r>
              <a:rPr lang="ru-RU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зв’язок</a:t>
            </a:r>
            <a:r>
              <a:rPr lang="ru-RU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з </a:t>
            </a:r>
            <a:r>
              <a:rPr lang="ru-RU" i="0" u="none" strike="noStrike" cap="none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усіма</a:t>
            </a:r>
            <a:r>
              <a:rPr lang="ru-RU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i="0" u="none" strike="noStrike" cap="none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учасниками</a:t>
            </a:r>
            <a:r>
              <a:rPr lang="ru-RU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i="0" u="none" strike="noStrike" cap="none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освітнього</a:t>
            </a:r>
            <a:r>
              <a:rPr lang="ru-RU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i="0" u="none" strike="noStrike" cap="none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процесу</a:t>
            </a:r>
            <a:r>
              <a:rPr lang="ru-RU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. </a:t>
            </a: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Спільна</a:t>
            </a:r>
            <a:r>
              <a:rPr lang="ru-RU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робота </a:t>
            </a: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здобувачів</a:t>
            </a:r>
            <a:r>
              <a:rPr lang="ru-RU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у цифровому </a:t>
            </a:r>
            <a:r>
              <a:rPr lang="ru-RU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застосунку</a:t>
            </a:r>
            <a:endParaRPr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91" name="Google Shape;491;p46"/>
          <p:cNvGrpSpPr/>
          <p:nvPr/>
        </p:nvGrpSpPr>
        <p:grpSpPr>
          <a:xfrm>
            <a:off x="8911511" y="1286958"/>
            <a:ext cx="1212835" cy="961410"/>
            <a:chOff x="304800" y="673100"/>
            <a:chExt cx="4000500" cy="4000500"/>
          </a:xfrm>
        </p:grpSpPr>
        <p:sp>
          <p:nvSpPr>
            <p:cNvPr id="492" name="Google Shape;492;p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4" name="Google Shape;494;p46" descr="Зображення, що містить знімок екрана&#10;&#10;Автоматично згенерований опис"/>
          <p:cNvPicPr preferRelativeResize="0"/>
          <p:nvPr/>
        </p:nvPicPr>
        <p:blipFill rotWithShape="1">
          <a:blip r:embed="rId7">
            <a:alphaModFix/>
          </a:blip>
          <a:srcRect t="25970" r="48144" b="19154"/>
          <a:stretch/>
        </p:blipFill>
        <p:spPr>
          <a:xfrm>
            <a:off x="9003943" y="1416944"/>
            <a:ext cx="1019023" cy="72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6" descr="Зображення, що містить електроніка, комп’ютер, стіл, дошка&#10;&#10;Автоматично згенерований опис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46176" y="2383640"/>
            <a:ext cx="943180" cy="755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6" name="Google Shape;496;p46"/>
          <p:cNvCxnSpPr/>
          <p:nvPr/>
        </p:nvCxnSpPr>
        <p:spPr>
          <a:xfrm rot="10800000" flipH="1">
            <a:off x="8094261" y="2265288"/>
            <a:ext cx="891865" cy="4960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8" name="Google Shape;498;p46"/>
          <p:cNvSpPr txBox="1"/>
          <p:nvPr/>
        </p:nvSpPr>
        <p:spPr>
          <a:xfrm>
            <a:off x="10024258" y="1478285"/>
            <a:ext cx="1682522" cy="224672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Розробка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та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використання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практико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орієнтовних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завдань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.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Модульне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тестування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за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допомогою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цифрових</a:t>
            </a:r>
            <a:r>
              <a:rPr lang="ru-RU" b="0" i="1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b="0" i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технологій</a:t>
            </a:r>
            <a:endParaRPr b="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sym typeface="Arial"/>
            </a:endParaRPr>
          </a:p>
        </p:txBody>
      </p:sp>
      <p:grpSp>
        <p:nvGrpSpPr>
          <p:cNvPr id="499" name="Google Shape;499;p46"/>
          <p:cNvGrpSpPr/>
          <p:nvPr/>
        </p:nvGrpSpPr>
        <p:grpSpPr>
          <a:xfrm>
            <a:off x="4008491" y="4344609"/>
            <a:ext cx="1723077" cy="1819274"/>
            <a:chOff x="304800" y="673100"/>
            <a:chExt cx="4000500" cy="4000500"/>
          </a:xfrm>
        </p:grpSpPr>
        <p:sp>
          <p:nvSpPr>
            <p:cNvPr id="500" name="Google Shape;500;p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2" name="Google Shape;502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9711" y="4567701"/>
            <a:ext cx="1706994" cy="12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6" descr="Зображення, що містить стіл, сидить, їжа, жінка&#10;&#10;Автоматично згенерований опис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99482" y="3928064"/>
            <a:ext cx="1001786" cy="6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E3F24C-D011-FB28-667C-8D5305710710}"/>
              </a:ext>
            </a:extLst>
          </p:cNvPr>
          <p:cNvSpPr txBox="1"/>
          <p:nvPr/>
        </p:nvSpPr>
        <p:spPr>
          <a:xfrm>
            <a:off x="1805276" y="1694189"/>
            <a:ext cx="2739421" cy="160043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Визначення інноваційних методів та інструментів практик формуючого оцінювання й формуючого оцінювання в цифровому форматі, та їх впровадження в освітню діяльність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50"/>
          <p:cNvGrpSpPr/>
          <p:nvPr/>
        </p:nvGrpSpPr>
        <p:grpSpPr>
          <a:xfrm>
            <a:off x="2990454" y="524444"/>
            <a:ext cx="8117278" cy="910878"/>
            <a:chOff x="3791092" y="1678927"/>
            <a:chExt cx="3922405" cy="816546"/>
          </a:xfrm>
        </p:grpSpPr>
        <p:sp>
          <p:nvSpPr>
            <p:cNvPr id="526" name="Google Shape;526;p50"/>
            <p:cNvSpPr/>
            <p:nvPr/>
          </p:nvSpPr>
          <p:spPr>
            <a:xfrm>
              <a:off x="3791092" y="1728403"/>
              <a:ext cx="3922405" cy="726414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400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4159734" y="1678927"/>
              <a:ext cx="3330881" cy="816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ru-RU" sz="14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800" b="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Підвищення</a:t>
              </a:r>
              <a:r>
                <a:rPr lang="ru-RU" sz="1800" b="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 </a:t>
              </a:r>
              <a:r>
                <a:rPr lang="ru-RU" sz="1800" b="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рівня</a:t>
              </a:r>
              <a:r>
                <a:rPr lang="ru-RU" sz="1800" b="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  </a:t>
              </a:r>
              <a:r>
                <a:rPr lang="ru-RU" sz="1800" b="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цифрової</a:t>
              </a:r>
              <a:r>
                <a:rPr lang="ru-RU" sz="1800" b="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 </a:t>
              </a:r>
              <a:r>
                <a:rPr lang="ru-RU" sz="1800" b="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грамотності</a:t>
              </a:r>
              <a:r>
                <a:rPr lang="ru-RU" sz="1800" b="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 </a:t>
              </a:r>
              <a:r>
                <a:rPr lang="ru-RU" sz="1800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</a:rPr>
                <a:t>у</a:t>
              </a:r>
              <a:r>
                <a:rPr lang="ru-RU" sz="1800" b="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часників</a:t>
              </a:r>
              <a:r>
                <a:rPr lang="ru-RU" sz="1800" b="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 </a:t>
              </a:r>
              <a:r>
                <a:rPr lang="ru-RU" sz="1800" b="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освітнього</a:t>
              </a:r>
              <a:r>
                <a:rPr lang="ru-RU" sz="1800" b="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 </a:t>
              </a:r>
              <a:r>
                <a:rPr lang="ru-RU" sz="1800" b="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процесу</a:t>
              </a:r>
              <a:endParaRPr lang="ru-RU" sz="18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800" b="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sym typeface="Arial"/>
                </a:rPr>
                <a:t> </a:t>
              </a:r>
              <a:endParaRPr lang="ru-RU" sz="1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28" name="Google Shape;528;p50"/>
          <p:cNvGrpSpPr/>
          <p:nvPr/>
        </p:nvGrpSpPr>
        <p:grpSpPr>
          <a:xfrm>
            <a:off x="818112" y="1815912"/>
            <a:ext cx="6613945" cy="619657"/>
            <a:chOff x="4022653" y="2736468"/>
            <a:chExt cx="3887224" cy="826423"/>
          </a:xfrm>
        </p:grpSpPr>
        <p:sp>
          <p:nvSpPr>
            <p:cNvPr id="529" name="Google Shape;529;p50"/>
            <p:cNvSpPr/>
            <p:nvPr/>
          </p:nvSpPr>
          <p:spPr>
            <a:xfrm flipH="1">
              <a:off x="4022653" y="2736468"/>
              <a:ext cx="3887224" cy="826423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13" b="0" i="0" u="none" strike="noStrike" cap="none" dirty="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30" name="Google Shape;530;p50"/>
            <p:cNvSpPr/>
            <p:nvPr/>
          </p:nvSpPr>
          <p:spPr>
            <a:xfrm>
              <a:off x="4899803" y="2943871"/>
              <a:ext cx="134752" cy="4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31" name="Google Shape;531;p50"/>
          <p:cNvGrpSpPr/>
          <p:nvPr/>
        </p:nvGrpSpPr>
        <p:grpSpPr>
          <a:xfrm>
            <a:off x="3377677" y="2681721"/>
            <a:ext cx="8477375" cy="892939"/>
            <a:chOff x="3848099" y="3864226"/>
            <a:chExt cx="8851503" cy="726414"/>
          </a:xfrm>
        </p:grpSpPr>
        <p:sp>
          <p:nvSpPr>
            <p:cNvPr id="532" name="Google Shape;532;p50"/>
            <p:cNvSpPr/>
            <p:nvPr/>
          </p:nvSpPr>
          <p:spPr>
            <a:xfrm>
              <a:off x="3848099" y="3864226"/>
              <a:ext cx="8851503" cy="726414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33" name="Google Shape;533;p50"/>
            <p:cNvSpPr/>
            <p:nvPr/>
          </p:nvSpPr>
          <p:spPr>
            <a:xfrm>
              <a:off x="4400207" y="3997183"/>
              <a:ext cx="252443" cy="419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34" name="Google Shape;534;p50"/>
          <p:cNvGrpSpPr/>
          <p:nvPr/>
        </p:nvGrpSpPr>
        <p:grpSpPr>
          <a:xfrm>
            <a:off x="797581" y="3671716"/>
            <a:ext cx="6595707" cy="576299"/>
            <a:chOff x="4331618" y="4939765"/>
            <a:chExt cx="3918293" cy="768600"/>
          </a:xfrm>
        </p:grpSpPr>
        <p:sp>
          <p:nvSpPr>
            <p:cNvPr id="535" name="Google Shape;535;p50"/>
            <p:cNvSpPr/>
            <p:nvPr/>
          </p:nvSpPr>
          <p:spPr>
            <a:xfrm flipH="1">
              <a:off x="4331618" y="4939765"/>
              <a:ext cx="3918293" cy="768600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13" b="0" i="0" u="none" strike="noStrike" cap="none" dirty="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36" name="Google Shape;536;p50"/>
            <p:cNvSpPr/>
            <p:nvPr/>
          </p:nvSpPr>
          <p:spPr>
            <a:xfrm>
              <a:off x="4488060" y="4993794"/>
              <a:ext cx="3548127" cy="41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37" name="Google Shape;537;p50"/>
          <p:cNvGrpSpPr/>
          <p:nvPr/>
        </p:nvGrpSpPr>
        <p:grpSpPr>
          <a:xfrm>
            <a:off x="1701964" y="659078"/>
            <a:ext cx="1675712" cy="738915"/>
            <a:chOff x="2165343" y="1608789"/>
            <a:chExt cx="2234864" cy="985476"/>
          </a:xfrm>
        </p:grpSpPr>
        <p:sp>
          <p:nvSpPr>
            <p:cNvPr id="538" name="Google Shape;538;p50"/>
            <p:cNvSpPr/>
            <p:nvPr/>
          </p:nvSpPr>
          <p:spPr>
            <a:xfrm>
              <a:off x="2165343" y="1608789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0"/>
            <p:cNvSpPr/>
            <p:nvPr/>
          </p:nvSpPr>
          <p:spPr>
            <a:xfrm>
              <a:off x="2272446" y="1709102"/>
              <a:ext cx="1008373" cy="76604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0"/>
            </a:gradFill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0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0"/>
            <p:cNvSpPr txBox="1"/>
            <p:nvPr/>
          </p:nvSpPr>
          <p:spPr>
            <a:xfrm>
              <a:off x="2382842" y="1815533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2099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0"/>
            <p:cNvSpPr/>
            <p:nvPr/>
          </p:nvSpPr>
          <p:spPr>
            <a:xfrm>
              <a:off x="3516663" y="1840142"/>
              <a:ext cx="267848" cy="535695"/>
            </a:xfrm>
            <a:custGeom>
              <a:avLst/>
              <a:gdLst/>
              <a:ahLst/>
              <a:cxnLst/>
              <a:rect l="l" t="t" r="r" b="b"/>
              <a:pathLst>
                <a:path w="725488" h="1450976" extrusionOk="0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50"/>
          <p:cNvGrpSpPr/>
          <p:nvPr/>
        </p:nvGrpSpPr>
        <p:grpSpPr>
          <a:xfrm>
            <a:off x="7177763" y="3670099"/>
            <a:ext cx="1675712" cy="738915"/>
            <a:chOff x="7770505" y="4841474"/>
            <a:chExt cx="2234864" cy="985476"/>
          </a:xfrm>
        </p:grpSpPr>
        <p:sp>
          <p:nvSpPr>
            <p:cNvPr id="544" name="Google Shape;544;p50"/>
            <p:cNvSpPr/>
            <p:nvPr/>
          </p:nvSpPr>
          <p:spPr>
            <a:xfrm flipH="1">
              <a:off x="7770505" y="4841474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5" name="Google Shape;545;p50"/>
            <p:cNvGrpSpPr/>
            <p:nvPr/>
          </p:nvGrpSpPr>
          <p:grpSpPr>
            <a:xfrm flipH="1">
              <a:off x="8889891" y="4941787"/>
              <a:ext cx="1008373" cy="766040"/>
              <a:chOff x="8489270" y="3429000"/>
              <a:chExt cx="1968500" cy="1495425"/>
            </a:xfrm>
          </p:grpSpPr>
          <p:sp>
            <p:nvSpPr>
              <p:cNvPr id="546" name="Google Shape;546;p50"/>
              <p:cNvSpPr/>
              <p:nvPr/>
            </p:nvSpPr>
            <p:spPr>
              <a:xfrm>
                <a:off x="8489270" y="3429000"/>
                <a:ext cx="1968500" cy="14954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0"/>
              </a:gra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28600" dist="228600" dir="5400000" algn="t" rotWithShape="0">
                  <a:srgbClr val="000000"/>
                </a:outerShdw>
              </a:effectLst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50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8" name="Google Shape;548;p50"/>
            <p:cNvSpPr txBox="1"/>
            <p:nvPr/>
          </p:nvSpPr>
          <p:spPr>
            <a:xfrm flipH="1">
              <a:off x="9240204" y="5048218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2099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0"/>
            <p:cNvSpPr/>
            <p:nvPr/>
          </p:nvSpPr>
          <p:spPr>
            <a:xfrm>
              <a:off x="8194170" y="5085542"/>
              <a:ext cx="478528" cy="478528"/>
            </a:xfrm>
            <a:custGeom>
              <a:avLst/>
              <a:gdLst/>
              <a:ahLst/>
              <a:cxnLst/>
              <a:rect l="l" t="t" r="r" b="b"/>
              <a:pathLst>
                <a:path w="1611313" h="1611313" extrusionOk="0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50"/>
          <p:cNvGrpSpPr/>
          <p:nvPr/>
        </p:nvGrpSpPr>
        <p:grpSpPr>
          <a:xfrm>
            <a:off x="1701964" y="2644457"/>
            <a:ext cx="1675712" cy="738915"/>
            <a:chOff x="2165343" y="3763913"/>
            <a:chExt cx="2234864" cy="985476"/>
          </a:xfrm>
        </p:grpSpPr>
        <p:sp>
          <p:nvSpPr>
            <p:cNvPr id="551" name="Google Shape;551;p50"/>
            <p:cNvSpPr/>
            <p:nvPr/>
          </p:nvSpPr>
          <p:spPr>
            <a:xfrm>
              <a:off x="2165343" y="3763913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50"/>
            <p:cNvGrpSpPr/>
            <p:nvPr/>
          </p:nvGrpSpPr>
          <p:grpSpPr>
            <a:xfrm>
              <a:off x="2272446" y="3864226"/>
              <a:ext cx="1008373" cy="766040"/>
              <a:chOff x="8489270" y="3429000"/>
              <a:chExt cx="1968500" cy="1495425"/>
            </a:xfrm>
          </p:grpSpPr>
          <p:sp>
            <p:nvSpPr>
              <p:cNvPr id="553" name="Google Shape;553;p50"/>
              <p:cNvSpPr/>
              <p:nvPr/>
            </p:nvSpPr>
            <p:spPr>
              <a:xfrm>
                <a:off x="8489270" y="3429000"/>
                <a:ext cx="1968500" cy="14954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0"/>
              </a:gra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28600" dist="228600" dir="5400000" algn="t" rotWithShape="0">
                  <a:srgbClr val="000000"/>
                </a:outerShdw>
              </a:effectLst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50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5" name="Google Shape;555;p50"/>
            <p:cNvSpPr txBox="1"/>
            <p:nvPr/>
          </p:nvSpPr>
          <p:spPr>
            <a:xfrm>
              <a:off x="2370650" y="3958465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2099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0"/>
            <p:cNvSpPr/>
            <p:nvPr/>
          </p:nvSpPr>
          <p:spPr>
            <a:xfrm>
              <a:off x="3443618" y="4105214"/>
              <a:ext cx="451840" cy="376534"/>
            </a:xfrm>
            <a:custGeom>
              <a:avLst/>
              <a:gdLst/>
              <a:ahLst/>
              <a:cxnLst/>
              <a:rect l="l" t="t" r="r" b="b"/>
              <a:pathLst>
                <a:path w="1450975" h="1209675" extrusionOk="0">
                  <a:moveTo>
                    <a:pt x="180975" y="182562"/>
                  </a:moveTo>
                  <a:lnTo>
                    <a:pt x="1270000" y="182562"/>
                  </a:lnTo>
                  <a:lnTo>
                    <a:pt x="1270000" y="725487"/>
                  </a:lnTo>
                  <a:lnTo>
                    <a:pt x="180975" y="725487"/>
                  </a:lnTo>
                  <a:lnTo>
                    <a:pt x="180975" y="182562"/>
                  </a:lnTo>
                  <a:close/>
                  <a:moveTo>
                    <a:pt x="120672" y="120703"/>
                  </a:moveTo>
                  <a:lnTo>
                    <a:pt x="120672" y="785892"/>
                  </a:lnTo>
                  <a:lnTo>
                    <a:pt x="1330039" y="785892"/>
                  </a:lnTo>
                  <a:lnTo>
                    <a:pt x="1330039" y="120703"/>
                  </a:lnTo>
                  <a:lnTo>
                    <a:pt x="120672" y="120703"/>
                  </a:lnTo>
                  <a:close/>
                  <a:moveTo>
                    <a:pt x="114585" y="0"/>
                  </a:moveTo>
                  <a:lnTo>
                    <a:pt x="120672" y="0"/>
                  </a:lnTo>
                  <a:lnTo>
                    <a:pt x="1330039" y="0"/>
                  </a:lnTo>
                  <a:lnTo>
                    <a:pt x="1336390" y="0"/>
                  </a:lnTo>
                  <a:lnTo>
                    <a:pt x="1342476" y="529"/>
                  </a:lnTo>
                  <a:lnTo>
                    <a:pt x="1348298" y="1059"/>
                  </a:lnTo>
                  <a:lnTo>
                    <a:pt x="1354385" y="2382"/>
                  </a:lnTo>
                  <a:lnTo>
                    <a:pt x="1360207" y="3441"/>
                  </a:lnTo>
                  <a:lnTo>
                    <a:pt x="1366028" y="5294"/>
                  </a:lnTo>
                  <a:lnTo>
                    <a:pt x="1371586" y="7147"/>
                  </a:lnTo>
                  <a:lnTo>
                    <a:pt x="1376878" y="9264"/>
                  </a:lnTo>
                  <a:lnTo>
                    <a:pt x="1382436" y="11911"/>
                  </a:lnTo>
                  <a:lnTo>
                    <a:pt x="1387728" y="14558"/>
                  </a:lnTo>
                  <a:lnTo>
                    <a:pt x="1392492" y="17205"/>
                  </a:lnTo>
                  <a:lnTo>
                    <a:pt x="1397784" y="20646"/>
                  </a:lnTo>
                  <a:lnTo>
                    <a:pt x="1402283" y="24087"/>
                  </a:lnTo>
                  <a:lnTo>
                    <a:pt x="1406782" y="27529"/>
                  </a:lnTo>
                  <a:lnTo>
                    <a:pt x="1411545" y="31234"/>
                  </a:lnTo>
                  <a:lnTo>
                    <a:pt x="1415515" y="35205"/>
                  </a:lnTo>
                  <a:lnTo>
                    <a:pt x="1419749" y="39440"/>
                  </a:lnTo>
                  <a:lnTo>
                    <a:pt x="1423454" y="44205"/>
                  </a:lnTo>
                  <a:lnTo>
                    <a:pt x="1426894" y="48705"/>
                  </a:lnTo>
                  <a:lnTo>
                    <a:pt x="1430334" y="53204"/>
                  </a:lnTo>
                  <a:lnTo>
                    <a:pt x="1433510" y="58234"/>
                  </a:lnTo>
                  <a:lnTo>
                    <a:pt x="1436420" y="63263"/>
                  </a:lnTo>
                  <a:lnTo>
                    <a:pt x="1439067" y="68557"/>
                  </a:lnTo>
                  <a:lnTo>
                    <a:pt x="1441713" y="73586"/>
                  </a:lnTo>
                  <a:lnTo>
                    <a:pt x="1443830" y="79145"/>
                  </a:lnTo>
                  <a:lnTo>
                    <a:pt x="1445683" y="84968"/>
                  </a:lnTo>
                  <a:lnTo>
                    <a:pt x="1447006" y="90792"/>
                  </a:lnTo>
                  <a:lnTo>
                    <a:pt x="1448594" y="96615"/>
                  </a:lnTo>
                  <a:lnTo>
                    <a:pt x="1449652" y="102438"/>
                  </a:lnTo>
                  <a:lnTo>
                    <a:pt x="1450446" y="108527"/>
                  </a:lnTo>
                  <a:lnTo>
                    <a:pt x="1450711" y="114615"/>
                  </a:lnTo>
                  <a:lnTo>
                    <a:pt x="1450975" y="120703"/>
                  </a:lnTo>
                  <a:lnTo>
                    <a:pt x="1450975" y="785892"/>
                  </a:lnTo>
                  <a:lnTo>
                    <a:pt x="1450711" y="792245"/>
                  </a:lnTo>
                  <a:lnTo>
                    <a:pt x="1450446" y="798333"/>
                  </a:lnTo>
                  <a:lnTo>
                    <a:pt x="1449652" y="804421"/>
                  </a:lnTo>
                  <a:lnTo>
                    <a:pt x="1448594" y="810244"/>
                  </a:lnTo>
                  <a:lnTo>
                    <a:pt x="1447006" y="816068"/>
                  </a:lnTo>
                  <a:lnTo>
                    <a:pt x="1445683" y="821891"/>
                  </a:lnTo>
                  <a:lnTo>
                    <a:pt x="1443830" y="827714"/>
                  </a:lnTo>
                  <a:lnTo>
                    <a:pt x="1441713" y="833008"/>
                  </a:lnTo>
                  <a:lnTo>
                    <a:pt x="1439067" y="838302"/>
                  </a:lnTo>
                  <a:lnTo>
                    <a:pt x="1436420" y="843596"/>
                  </a:lnTo>
                  <a:lnTo>
                    <a:pt x="1433510" y="848626"/>
                  </a:lnTo>
                  <a:lnTo>
                    <a:pt x="1430334" y="853655"/>
                  </a:lnTo>
                  <a:lnTo>
                    <a:pt x="1426894" y="858155"/>
                  </a:lnTo>
                  <a:lnTo>
                    <a:pt x="1423454" y="862655"/>
                  </a:lnTo>
                  <a:lnTo>
                    <a:pt x="1419749" y="867419"/>
                  </a:lnTo>
                  <a:lnTo>
                    <a:pt x="1415515" y="871654"/>
                  </a:lnTo>
                  <a:lnTo>
                    <a:pt x="1411545" y="875625"/>
                  </a:lnTo>
                  <a:lnTo>
                    <a:pt x="1406782" y="879331"/>
                  </a:lnTo>
                  <a:lnTo>
                    <a:pt x="1402283" y="883036"/>
                  </a:lnTo>
                  <a:lnTo>
                    <a:pt x="1397784" y="886213"/>
                  </a:lnTo>
                  <a:lnTo>
                    <a:pt x="1392492" y="889389"/>
                  </a:lnTo>
                  <a:lnTo>
                    <a:pt x="1387728" y="892301"/>
                  </a:lnTo>
                  <a:lnTo>
                    <a:pt x="1382436" y="895213"/>
                  </a:lnTo>
                  <a:lnTo>
                    <a:pt x="1376878" y="897595"/>
                  </a:lnTo>
                  <a:lnTo>
                    <a:pt x="1371586" y="899713"/>
                  </a:lnTo>
                  <a:lnTo>
                    <a:pt x="1366028" y="901565"/>
                  </a:lnTo>
                  <a:lnTo>
                    <a:pt x="1360207" y="903418"/>
                  </a:lnTo>
                  <a:lnTo>
                    <a:pt x="1354385" y="904477"/>
                  </a:lnTo>
                  <a:lnTo>
                    <a:pt x="1348298" y="905536"/>
                  </a:lnTo>
                  <a:lnTo>
                    <a:pt x="1342476" y="906330"/>
                  </a:lnTo>
                  <a:lnTo>
                    <a:pt x="1336390" y="907124"/>
                  </a:lnTo>
                  <a:lnTo>
                    <a:pt x="1330039" y="907124"/>
                  </a:lnTo>
                  <a:lnTo>
                    <a:pt x="846557" y="907124"/>
                  </a:lnTo>
                  <a:lnTo>
                    <a:pt x="846557" y="1149059"/>
                  </a:lnTo>
                  <a:lnTo>
                    <a:pt x="906893" y="1149059"/>
                  </a:lnTo>
                  <a:lnTo>
                    <a:pt x="909539" y="1149059"/>
                  </a:lnTo>
                  <a:lnTo>
                    <a:pt x="912715" y="1149588"/>
                  </a:lnTo>
                  <a:lnTo>
                    <a:pt x="916155" y="1150118"/>
                  </a:lnTo>
                  <a:lnTo>
                    <a:pt x="920918" y="1150912"/>
                  </a:lnTo>
                  <a:lnTo>
                    <a:pt x="925946" y="1152235"/>
                  </a:lnTo>
                  <a:lnTo>
                    <a:pt x="931503" y="1154088"/>
                  </a:lnTo>
                  <a:lnTo>
                    <a:pt x="937061" y="1156471"/>
                  </a:lnTo>
                  <a:lnTo>
                    <a:pt x="942883" y="1159912"/>
                  </a:lnTo>
                  <a:lnTo>
                    <a:pt x="945529" y="1161765"/>
                  </a:lnTo>
                  <a:lnTo>
                    <a:pt x="948175" y="1163882"/>
                  </a:lnTo>
                  <a:lnTo>
                    <a:pt x="950821" y="1166265"/>
                  </a:lnTo>
                  <a:lnTo>
                    <a:pt x="953468" y="1168647"/>
                  </a:lnTo>
                  <a:lnTo>
                    <a:pt x="955585" y="1171559"/>
                  </a:lnTo>
                  <a:lnTo>
                    <a:pt x="957967" y="1174470"/>
                  </a:lnTo>
                  <a:lnTo>
                    <a:pt x="959819" y="1177911"/>
                  </a:lnTo>
                  <a:lnTo>
                    <a:pt x="961671" y="1181617"/>
                  </a:lnTo>
                  <a:lnTo>
                    <a:pt x="963524" y="1185588"/>
                  </a:lnTo>
                  <a:lnTo>
                    <a:pt x="964847" y="1189558"/>
                  </a:lnTo>
                  <a:lnTo>
                    <a:pt x="965905" y="1194058"/>
                  </a:lnTo>
                  <a:lnTo>
                    <a:pt x="966699" y="1198823"/>
                  </a:lnTo>
                  <a:lnTo>
                    <a:pt x="967229" y="1204117"/>
                  </a:lnTo>
                  <a:lnTo>
                    <a:pt x="967493" y="1209675"/>
                  </a:lnTo>
                  <a:lnTo>
                    <a:pt x="483482" y="1209675"/>
                  </a:lnTo>
                  <a:lnTo>
                    <a:pt x="484011" y="1206763"/>
                  </a:lnTo>
                  <a:lnTo>
                    <a:pt x="484011" y="1204117"/>
                  </a:lnTo>
                  <a:lnTo>
                    <a:pt x="484541" y="1200146"/>
                  </a:lnTo>
                  <a:lnTo>
                    <a:pt x="485334" y="1195646"/>
                  </a:lnTo>
                  <a:lnTo>
                    <a:pt x="486922" y="1190352"/>
                  </a:lnTo>
                  <a:lnTo>
                    <a:pt x="488775" y="1184793"/>
                  </a:lnTo>
                  <a:lnTo>
                    <a:pt x="491156" y="1179499"/>
                  </a:lnTo>
                  <a:lnTo>
                    <a:pt x="494332" y="1173676"/>
                  </a:lnTo>
                  <a:lnTo>
                    <a:pt x="496449" y="1170764"/>
                  </a:lnTo>
                  <a:lnTo>
                    <a:pt x="498566" y="1168117"/>
                  </a:lnTo>
                  <a:lnTo>
                    <a:pt x="500683" y="1165735"/>
                  </a:lnTo>
                  <a:lnTo>
                    <a:pt x="503329" y="1163353"/>
                  </a:lnTo>
                  <a:lnTo>
                    <a:pt x="506240" y="1160706"/>
                  </a:lnTo>
                  <a:lnTo>
                    <a:pt x="509151" y="1158588"/>
                  </a:lnTo>
                  <a:lnTo>
                    <a:pt x="512592" y="1156471"/>
                  </a:lnTo>
                  <a:lnTo>
                    <a:pt x="516296" y="1154618"/>
                  </a:lnTo>
                  <a:lnTo>
                    <a:pt x="520001" y="1153030"/>
                  </a:lnTo>
                  <a:lnTo>
                    <a:pt x="524235" y="1151706"/>
                  </a:lnTo>
                  <a:lnTo>
                    <a:pt x="528734" y="1150383"/>
                  </a:lnTo>
                  <a:lnTo>
                    <a:pt x="533497" y="1149853"/>
                  </a:lnTo>
                  <a:lnTo>
                    <a:pt x="538525" y="1149059"/>
                  </a:lnTo>
                  <a:lnTo>
                    <a:pt x="544083" y="1149059"/>
                  </a:lnTo>
                  <a:lnTo>
                    <a:pt x="604683" y="1149059"/>
                  </a:lnTo>
                  <a:lnTo>
                    <a:pt x="604683" y="907124"/>
                  </a:lnTo>
                  <a:lnTo>
                    <a:pt x="120672" y="907124"/>
                  </a:lnTo>
                  <a:lnTo>
                    <a:pt x="114585" y="907124"/>
                  </a:lnTo>
                  <a:lnTo>
                    <a:pt x="108499" y="906330"/>
                  </a:lnTo>
                  <a:lnTo>
                    <a:pt x="102412" y="905536"/>
                  </a:lnTo>
                  <a:lnTo>
                    <a:pt x="96590" y="904477"/>
                  </a:lnTo>
                  <a:lnTo>
                    <a:pt x="90769" y="903418"/>
                  </a:lnTo>
                  <a:lnTo>
                    <a:pt x="84947" y="901565"/>
                  </a:lnTo>
                  <a:lnTo>
                    <a:pt x="79389" y="899713"/>
                  </a:lnTo>
                  <a:lnTo>
                    <a:pt x="73832" y="897595"/>
                  </a:lnTo>
                  <a:lnTo>
                    <a:pt x="68539" y="895213"/>
                  </a:lnTo>
                  <a:lnTo>
                    <a:pt x="63511" y="892301"/>
                  </a:lnTo>
                  <a:lnTo>
                    <a:pt x="58219" y="889389"/>
                  </a:lnTo>
                  <a:lnTo>
                    <a:pt x="53455" y="886213"/>
                  </a:lnTo>
                  <a:lnTo>
                    <a:pt x="48427" y="883036"/>
                  </a:lnTo>
                  <a:lnTo>
                    <a:pt x="43929" y="879331"/>
                  </a:lnTo>
                  <a:lnTo>
                    <a:pt x="39695" y="875625"/>
                  </a:lnTo>
                  <a:lnTo>
                    <a:pt x="35461" y="871654"/>
                  </a:lnTo>
                  <a:lnTo>
                    <a:pt x="31491" y="867419"/>
                  </a:lnTo>
                  <a:lnTo>
                    <a:pt x="27786" y="862655"/>
                  </a:lnTo>
                  <a:lnTo>
                    <a:pt x="24081" y="858155"/>
                  </a:lnTo>
                  <a:lnTo>
                    <a:pt x="20641" y="853655"/>
                  </a:lnTo>
                  <a:lnTo>
                    <a:pt x="17466" y="848626"/>
                  </a:lnTo>
                  <a:lnTo>
                    <a:pt x="14555" y="843596"/>
                  </a:lnTo>
                  <a:lnTo>
                    <a:pt x="11908" y="838302"/>
                  </a:lnTo>
                  <a:lnTo>
                    <a:pt x="9527" y="833008"/>
                  </a:lnTo>
                  <a:lnTo>
                    <a:pt x="7410" y="827714"/>
                  </a:lnTo>
                  <a:lnTo>
                    <a:pt x="5557" y="821891"/>
                  </a:lnTo>
                  <a:lnTo>
                    <a:pt x="3705" y="816068"/>
                  </a:lnTo>
                  <a:lnTo>
                    <a:pt x="2382" y="810244"/>
                  </a:lnTo>
                  <a:lnTo>
                    <a:pt x="1323" y="804421"/>
                  </a:lnTo>
                  <a:lnTo>
                    <a:pt x="529" y="798333"/>
                  </a:lnTo>
                  <a:lnTo>
                    <a:pt x="0" y="792245"/>
                  </a:lnTo>
                  <a:lnTo>
                    <a:pt x="0" y="785892"/>
                  </a:lnTo>
                  <a:lnTo>
                    <a:pt x="0" y="120703"/>
                  </a:lnTo>
                  <a:lnTo>
                    <a:pt x="0" y="114615"/>
                  </a:lnTo>
                  <a:lnTo>
                    <a:pt x="529" y="108527"/>
                  </a:lnTo>
                  <a:lnTo>
                    <a:pt x="1323" y="102438"/>
                  </a:lnTo>
                  <a:lnTo>
                    <a:pt x="2382" y="96615"/>
                  </a:lnTo>
                  <a:lnTo>
                    <a:pt x="3705" y="90792"/>
                  </a:lnTo>
                  <a:lnTo>
                    <a:pt x="5557" y="84968"/>
                  </a:lnTo>
                  <a:lnTo>
                    <a:pt x="7410" y="79145"/>
                  </a:lnTo>
                  <a:lnTo>
                    <a:pt x="9527" y="73586"/>
                  </a:lnTo>
                  <a:lnTo>
                    <a:pt x="11908" y="68557"/>
                  </a:lnTo>
                  <a:lnTo>
                    <a:pt x="14555" y="63263"/>
                  </a:lnTo>
                  <a:lnTo>
                    <a:pt x="17466" y="58234"/>
                  </a:lnTo>
                  <a:lnTo>
                    <a:pt x="20641" y="53204"/>
                  </a:lnTo>
                  <a:lnTo>
                    <a:pt x="24081" y="48705"/>
                  </a:lnTo>
                  <a:lnTo>
                    <a:pt x="27786" y="44205"/>
                  </a:lnTo>
                  <a:lnTo>
                    <a:pt x="31491" y="39440"/>
                  </a:lnTo>
                  <a:lnTo>
                    <a:pt x="35461" y="35205"/>
                  </a:lnTo>
                  <a:lnTo>
                    <a:pt x="39695" y="31234"/>
                  </a:lnTo>
                  <a:lnTo>
                    <a:pt x="43929" y="27529"/>
                  </a:lnTo>
                  <a:lnTo>
                    <a:pt x="48427" y="24087"/>
                  </a:lnTo>
                  <a:lnTo>
                    <a:pt x="53455" y="20646"/>
                  </a:lnTo>
                  <a:lnTo>
                    <a:pt x="58219" y="17205"/>
                  </a:lnTo>
                  <a:lnTo>
                    <a:pt x="63511" y="14558"/>
                  </a:lnTo>
                  <a:lnTo>
                    <a:pt x="68539" y="11911"/>
                  </a:lnTo>
                  <a:lnTo>
                    <a:pt x="73832" y="9264"/>
                  </a:lnTo>
                  <a:lnTo>
                    <a:pt x="79389" y="7147"/>
                  </a:lnTo>
                  <a:lnTo>
                    <a:pt x="84947" y="5294"/>
                  </a:lnTo>
                  <a:lnTo>
                    <a:pt x="90769" y="3441"/>
                  </a:lnTo>
                  <a:lnTo>
                    <a:pt x="96590" y="2382"/>
                  </a:lnTo>
                  <a:lnTo>
                    <a:pt x="102412" y="1059"/>
                  </a:lnTo>
                  <a:lnTo>
                    <a:pt x="108499" y="529"/>
                  </a:lnTo>
                  <a:lnTo>
                    <a:pt x="114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323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50"/>
          <p:cNvGrpSpPr/>
          <p:nvPr/>
        </p:nvGrpSpPr>
        <p:grpSpPr>
          <a:xfrm>
            <a:off x="7097457" y="1691164"/>
            <a:ext cx="1675712" cy="738915"/>
            <a:chOff x="7770505" y="2686351"/>
            <a:chExt cx="2234864" cy="985476"/>
          </a:xfrm>
        </p:grpSpPr>
        <p:sp>
          <p:nvSpPr>
            <p:cNvPr id="558" name="Google Shape;558;p50"/>
            <p:cNvSpPr/>
            <p:nvPr/>
          </p:nvSpPr>
          <p:spPr>
            <a:xfrm flipH="1">
              <a:off x="7770505" y="2686351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50"/>
            <p:cNvGrpSpPr/>
            <p:nvPr/>
          </p:nvGrpSpPr>
          <p:grpSpPr>
            <a:xfrm flipH="1">
              <a:off x="8889891" y="2786664"/>
              <a:ext cx="1008373" cy="766040"/>
              <a:chOff x="8489270" y="3429000"/>
              <a:chExt cx="1968500" cy="1495425"/>
            </a:xfrm>
          </p:grpSpPr>
          <p:sp>
            <p:nvSpPr>
              <p:cNvPr id="560" name="Google Shape;560;p50"/>
              <p:cNvSpPr/>
              <p:nvPr/>
            </p:nvSpPr>
            <p:spPr>
              <a:xfrm>
                <a:off x="8489270" y="3429000"/>
                <a:ext cx="1968500" cy="14954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0"/>
              </a:gra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28600" dist="228600" dir="5400000" algn="t" rotWithShape="0">
                  <a:srgbClr val="000000"/>
                </a:outerShdw>
              </a:effectLst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50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2" name="Google Shape;562;p50"/>
            <p:cNvSpPr txBox="1"/>
            <p:nvPr/>
          </p:nvSpPr>
          <p:spPr>
            <a:xfrm flipH="1">
              <a:off x="9240204" y="2893095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2099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50"/>
            <p:cNvGrpSpPr/>
            <p:nvPr/>
          </p:nvGrpSpPr>
          <p:grpSpPr>
            <a:xfrm>
              <a:off x="8079140" y="2840284"/>
              <a:ext cx="621671" cy="621667"/>
              <a:chOff x="3576629" y="2358406"/>
              <a:chExt cx="708734" cy="708734"/>
            </a:xfrm>
          </p:grpSpPr>
          <p:sp>
            <p:nvSpPr>
              <p:cNvPr id="564" name="Google Shape;564;p50"/>
              <p:cNvSpPr/>
              <p:nvPr/>
            </p:nvSpPr>
            <p:spPr>
              <a:xfrm>
                <a:off x="3619500" y="2476500"/>
                <a:ext cx="557213" cy="557213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50"/>
              <p:cNvSpPr/>
              <p:nvPr/>
            </p:nvSpPr>
            <p:spPr>
              <a:xfrm rot="-4255341">
                <a:off x="3652389" y="2434166"/>
                <a:ext cx="557213" cy="557213"/>
              </a:xfrm>
              <a:prstGeom prst="pie">
                <a:avLst>
                  <a:gd name="adj1" fmla="val 20720386"/>
                  <a:gd name="adj2" fmla="val 4065144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6" name="Google Shape;566;p50"/>
          <p:cNvSpPr/>
          <p:nvPr/>
        </p:nvSpPr>
        <p:spPr>
          <a:xfrm>
            <a:off x="3377676" y="4709447"/>
            <a:ext cx="8477376" cy="574381"/>
          </a:xfrm>
          <a:custGeom>
            <a:avLst/>
            <a:gdLst/>
            <a:ahLst/>
            <a:cxnLst/>
            <a:rect l="l" t="t" r="r" b="b"/>
            <a:pathLst>
              <a:path w="3200" h="640" extrusionOk="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0"/>
          </a:gra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28600" dist="101600" dir="5400000" algn="t" rotWithShape="0">
              <a:srgbClr val="000000"/>
            </a:outerShdw>
          </a:effectLst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Визначення інноваційних методів та інструментів і взірцевих практик </a:t>
            </a:r>
            <a:r>
              <a:rPr lang="uk-UA" sz="1600" b="0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формувального  </a:t>
            </a:r>
            <a:r>
              <a:rPr lang="uk-UA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оцінювання в цифровому форматі, та їх впровадження </a:t>
            </a:r>
            <a:endParaRPr sz="1600" b="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67" name="Google Shape;567;p50"/>
          <p:cNvGrpSpPr/>
          <p:nvPr/>
        </p:nvGrpSpPr>
        <p:grpSpPr>
          <a:xfrm>
            <a:off x="-591783" y="5398997"/>
            <a:ext cx="6686195" cy="799925"/>
            <a:chOff x="4648750" y="2770839"/>
            <a:chExt cx="3918293" cy="726414"/>
          </a:xfrm>
        </p:grpSpPr>
        <p:sp>
          <p:nvSpPr>
            <p:cNvPr id="568" name="Google Shape;568;p50"/>
            <p:cNvSpPr/>
            <p:nvPr/>
          </p:nvSpPr>
          <p:spPr>
            <a:xfrm flipH="1">
              <a:off x="4648750" y="2770839"/>
              <a:ext cx="3918293" cy="726414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400" b="0" i="0" u="none" strike="noStrike" cap="none" dirty="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69" name="Google Shape;569;p50"/>
            <p:cNvSpPr/>
            <p:nvPr/>
          </p:nvSpPr>
          <p:spPr>
            <a:xfrm>
              <a:off x="5082719" y="2860927"/>
              <a:ext cx="160930" cy="372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400" b="0" i="0" u="none" strike="noStrike" cap="none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70" name="Google Shape;570;p50"/>
          <p:cNvGrpSpPr/>
          <p:nvPr/>
        </p:nvGrpSpPr>
        <p:grpSpPr>
          <a:xfrm>
            <a:off x="1702867" y="4498557"/>
            <a:ext cx="1675712" cy="738915"/>
            <a:chOff x="2165343" y="1608789"/>
            <a:chExt cx="2234864" cy="985476"/>
          </a:xfrm>
        </p:grpSpPr>
        <p:sp>
          <p:nvSpPr>
            <p:cNvPr id="571" name="Google Shape;571;p50"/>
            <p:cNvSpPr/>
            <p:nvPr/>
          </p:nvSpPr>
          <p:spPr>
            <a:xfrm>
              <a:off x="2165343" y="1608789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0"/>
            <p:cNvSpPr/>
            <p:nvPr/>
          </p:nvSpPr>
          <p:spPr>
            <a:xfrm>
              <a:off x="2272446" y="1709102"/>
              <a:ext cx="1008373" cy="76604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0"/>
            </a:gradFill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0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0"/>
            <p:cNvSpPr txBox="1"/>
            <p:nvPr/>
          </p:nvSpPr>
          <p:spPr>
            <a:xfrm>
              <a:off x="2382842" y="1815533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sz="2099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50"/>
          <p:cNvGrpSpPr/>
          <p:nvPr/>
        </p:nvGrpSpPr>
        <p:grpSpPr>
          <a:xfrm>
            <a:off x="7177763" y="5652641"/>
            <a:ext cx="1675712" cy="738915"/>
            <a:chOff x="7770505" y="2686351"/>
            <a:chExt cx="2234864" cy="985476"/>
          </a:xfrm>
        </p:grpSpPr>
        <p:sp>
          <p:nvSpPr>
            <p:cNvPr id="576" name="Google Shape;576;p50"/>
            <p:cNvSpPr/>
            <p:nvPr/>
          </p:nvSpPr>
          <p:spPr>
            <a:xfrm flipH="1">
              <a:off x="7770505" y="2686351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7" name="Google Shape;577;p50"/>
            <p:cNvGrpSpPr/>
            <p:nvPr/>
          </p:nvGrpSpPr>
          <p:grpSpPr>
            <a:xfrm flipH="1">
              <a:off x="8889891" y="2786664"/>
              <a:ext cx="1008373" cy="766040"/>
              <a:chOff x="8489270" y="3429000"/>
              <a:chExt cx="1968500" cy="1495425"/>
            </a:xfrm>
          </p:grpSpPr>
          <p:sp>
            <p:nvSpPr>
              <p:cNvPr id="578" name="Google Shape;578;p50"/>
              <p:cNvSpPr/>
              <p:nvPr/>
            </p:nvSpPr>
            <p:spPr>
              <a:xfrm>
                <a:off x="8489270" y="3429000"/>
                <a:ext cx="1968500" cy="14954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0"/>
              </a:gra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28600" dist="228600" dir="5400000" algn="t" rotWithShape="0">
                  <a:srgbClr val="000000"/>
                </a:outerShdw>
              </a:effectLst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50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0" name="Google Shape;580;p50"/>
            <p:cNvSpPr txBox="1"/>
            <p:nvPr/>
          </p:nvSpPr>
          <p:spPr>
            <a:xfrm flipH="1">
              <a:off x="9240204" y="2893095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 sz="2099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50"/>
          <p:cNvSpPr/>
          <p:nvPr/>
        </p:nvSpPr>
        <p:spPr>
          <a:xfrm>
            <a:off x="251965" y="12718"/>
            <a:ext cx="3579257" cy="4616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</a:t>
            </a:r>
            <a:r>
              <a:rPr lang="uk-UA" sz="20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езультати</a:t>
            </a:r>
            <a:endParaRPr sz="2000" b="1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sym typeface="Arial"/>
            </a:endParaRPr>
          </a:p>
        </p:txBody>
      </p:sp>
      <p:sp>
        <p:nvSpPr>
          <p:cNvPr id="582" name="Google Shape;582;p50"/>
          <p:cNvSpPr/>
          <p:nvPr/>
        </p:nvSpPr>
        <p:spPr>
          <a:xfrm>
            <a:off x="1058576" y="5823525"/>
            <a:ext cx="60473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70C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3" name="Google Shape;583;p50"/>
          <p:cNvSpPr txBox="1"/>
          <p:nvPr/>
        </p:nvSpPr>
        <p:spPr>
          <a:xfrm>
            <a:off x="3838113" y="2751157"/>
            <a:ext cx="7372026" cy="53549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Створення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розвивального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освітнього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середовища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для 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освоєння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методів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та 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інструментів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формувального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оцінювання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Arial"/>
              </a:rPr>
              <a:t> </a:t>
            </a:r>
            <a:endParaRPr sz="1600" b="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584" name="Google Shape;584;p50" descr="Гістограм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305" y="4605598"/>
            <a:ext cx="756083" cy="75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0" descr="Прагненн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716" y="5652641"/>
            <a:ext cx="741008" cy="74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319EBF-0286-625B-3001-C14F7AE1F1CF}"/>
              </a:ext>
            </a:extLst>
          </p:cNvPr>
          <p:cNvSpPr txBox="1"/>
          <p:nvPr/>
        </p:nvSpPr>
        <p:spPr>
          <a:xfrm>
            <a:off x="1141777" y="1864991"/>
            <a:ext cx="5907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Підвищення рівня та навичок  учасників освітнього процесу у питаннях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формувального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оцінювання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D9D7DD-8E41-4C2F-6CC5-4ED1CF79C0FE}"/>
              </a:ext>
            </a:extLst>
          </p:cNvPr>
          <p:cNvSpPr txBox="1"/>
          <p:nvPr/>
        </p:nvSpPr>
        <p:spPr>
          <a:xfrm>
            <a:off x="1223826" y="3703741"/>
            <a:ext cx="6092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Застосування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формувального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оцінювання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час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планування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викладання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рефлексії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в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групах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5DDF52-0A38-6560-F033-E5BA592CBB1B}"/>
              </a:ext>
            </a:extLst>
          </p:cNvPr>
          <p:cNvSpPr txBox="1"/>
          <p:nvPr/>
        </p:nvSpPr>
        <p:spPr>
          <a:xfrm>
            <a:off x="-77915" y="5476054"/>
            <a:ext cx="650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Автономія здобувача освіти: можливість обрати індивідуальний темп навчання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51"/>
          <p:cNvGrpSpPr/>
          <p:nvPr/>
        </p:nvGrpSpPr>
        <p:grpSpPr>
          <a:xfrm>
            <a:off x="4537984" y="794015"/>
            <a:ext cx="5670525" cy="567294"/>
            <a:chOff x="3848100" y="1678927"/>
            <a:chExt cx="4234038" cy="756589"/>
          </a:xfrm>
        </p:grpSpPr>
        <p:sp>
          <p:nvSpPr>
            <p:cNvPr id="591" name="Google Shape;591;p51"/>
            <p:cNvSpPr/>
            <p:nvPr/>
          </p:nvSpPr>
          <p:spPr>
            <a:xfrm>
              <a:off x="3848100" y="1709102"/>
              <a:ext cx="3922405" cy="726414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4159734" y="1678927"/>
              <a:ext cx="3922404" cy="6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 dirty="0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93" name="Google Shape;593;p51"/>
          <p:cNvGrpSpPr/>
          <p:nvPr/>
        </p:nvGrpSpPr>
        <p:grpSpPr>
          <a:xfrm>
            <a:off x="2080201" y="1757562"/>
            <a:ext cx="5328978" cy="619657"/>
            <a:chOff x="4009207" y="2658648"/>
            <a:chExt cx="3887224" cy="826423"/>
          </a:xfrm>
        </p:grpSpPr>
        <p:sp>
          <p:nvSpPr>
            <p:cNvPr id="594" name="Google Shape;594;p51"/>
            <p:cNvSpPr/>
            <p:nvPr/>
          </p:nvSpPr>
          <p:spPr>
            <a:xfrm flipH="1">
              <a:off x="4009207" y="2658648"/>
              <a:ext cx="3887224" cy="826423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 dirty="0">
                  <a:solidFill>
                    <a:srgbClr val="0070C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    </a:t>
              </a:r>
              <a:r>
                <a:rPr lang="ru-RU" sz="180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ea typeface="Microsoft Yahei"/>
                  <a:cs typeface="Microsoft Yahei"/>
                  <a:sym typeface="Microsoft Yahei"/>
                </a:rPr>
                <a:t>Оптимізація</a:t>
              </a:r>
              <a:r>
                <a:rPr lang="ru-RU" sz="180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ea typeface="Microsoft Yahei"/>
                  <a:cs typeface="Microsoft Yahei"/>
                  <a:sym typeface="Microsoft Yahei"/>
                </a:rPr>
                <a:t> </a:t>
              </a:r>
              <a:r>
                <a:rPr lang="ru-RU" sz="180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ea typeface="Microsoft Yahei"/>
                  <a:cs typeface="Microsoft Yahei"/>
                  <a:sym typeface="Microsoft Yahei"/>
                </a:rPr>
                <a:t>траєкторії</a:t>
              </a:r>
              <a:r>
                <a:rPr lang="ru-RU" sz="1800" i="0" u="none" strike="noStrike" cap="none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ea typeface="Microsoft Yahei"/>
                  <a:cs typeface="Microsoft Yahei"/>
                  <a:sym typeface="Microsoft Yahei"/>
                </a:rPr>
                <a:t> </a:t>
              </a:r>
              <a:r>
                <a:rPr lang="ru-RU" sz="1800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ea typeface="Microsoft Yahei"/>
                  <a:cs typeface="Microsoft Yahei"/>
                  <a:sym typeface="Microsoft Yahei"/>
                </a:rPr>
                <a:t>навчання</a:t>
              </a:r>
              <a:endParaRPr sz="180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 dirty="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4899803" y="2943871"/>
              <a:ext cx="134752" cy="4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96" name="Google Shape;596;p51"/>
          <p:cNvGrpSpPr/>
          <p:nvPr/>
        </p:nvGrpSpPr>
        <p:grpSpPr>
          <a:xfrm>
            <a:off x="5028513" y="2681722"/>
            <a:ext cx="6477301" cy="639326"/>
            <a:chOff x="3848099" y="3864226"/>
            <a:chExt cx="8851503" cy="726414"/>
          </a:xfrm>
        </p:grpSpPr>
        <p:sp>
          <p:nvSpPr>
            <p:cNvPr id="597" name="Google Shape;597;p51"/>
            <p:cNvSpPr/>
            <p:nvPr/>
          </p:nvSpPr>
          <p:spPr>
            <a:xfrm>
              <a:off x="3848099" y="3864226"/>
              <a:ext cx="8851503" cy="726414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4400207" y="3997183"/>
              <a:ext cx="252443" cy="419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99" name="Google Shape;599;p51"/>
          <p:cNvGrpSpPr/>
          <p:nvPr/>
        </p:nvGrpSpPr>
        <p:grpSpPr>
          <a:xfrm>
            <a:off x="795234" y="3701151"/>
            <a:ext cx="6595707" cy="576299"/>
            <a:chOff x="4331618" y="4939765"/>
            <a:chExt cx="3918293" cy="768600"/>
          </a:xfrm>
        </p:grpSpPr>
        <p:sp>
          <p:nvSpPr>
            <p:cNvPr id="600" name="Google Shape;600;p51"/>
            <p:cNvSpPr/>
            <p:nvPr/>
          </p:nvSpPr>
          <p:spPr>
            <a:xfrm flipH="1">
              <a:off x="4331618" y="4939765"/>
              <a:ext cx="3918293" cy="768600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13" b="0" i="0" u="none" strike="noStrike" cap="none" dirty="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4488060" y="4993794"/>
              <a:ext cx="3548127" cy="41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02" name="Google Shape;602;p51"/>
          <p:cNvGrpSpPr/>
          <p:nvPr/>
        </p:nvGrpSpPr>
        <p:grpSpPr>
          <a:xfrm>
            <a:off x="3189127" y="708292"/>
            <a:ext cx="1675712" cy="738915"/>
            <a:chOff x="2165343" y="1608789"/>
            <a:chExt cx="2234864" cy="985476"/>
          </a:xfrm>
        </p:grpSpPr>
        <p:sp>
          <p:nvSpPr>
            <p:cNvPr id="603" name="Google Shape;603;p51"/>
            <p:cNvSpPr/>
            <p:nvPr/>
          </p:nvSpPr>
          <p:spPr>
            <a:xfrm>
              <a:off x="2165343" y="1608789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2272446" y="1709102"/>
              <a:ext cx="1008373" cy="76604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0"/>
            </a:gradFill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51"/>
            <p:cNvSpPr txBox="1"/>
            <p:nvPr/>
          </p:nvSpPr>
          <p:spPr>
            <a:xfrm>
              <a:off x="2382842" y="1815533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07</a:t>
              </a:r>
              <a:endParaRPr sz="2099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3516663" y="1840142"/>
              <a:ext cx="267848" cy="535695"/>
            </a:xfrm>
            <a:custGeom>
              <a:avLst/>
              <a:gdLst/>
              <a:ahLst/>
              <a:cxnLst/>
              <a:rect l="l" t="t" r="r" b="b"/>
              <a:pathLst>
                <a:path w="725488" h="1450976" extrusionOk="0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51"/>
          <p:cNvGrpSpPr/>
          <p:nvPr/>
        </p:nvGrpSpPr>
        <p:grpSpPr>
          <a:xfrm>
            <a:off x="7177763" y="3670099"/>
            <a:ext cx="1675712" cy="738915"/>
            <a:chOff x="7770505" y="4841474"/>
            <a:chExt cx="2234864" cy="985476"/>
          </a:xfrm>
        </p:grpSpPr>
        <p:sp>
          <p:nvSpPr>
            <p:cNvPr id="609" name="Google Shape;609;p51"/>
            <p:cNvSpPr/>
            <p:nvPr/>
          </p:nvSpPr>
          <p:spPr>
            <a:xfrm flipH="1">
              <a:off x="7770505" y="4841474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0" name="Google Shape;610;p51"/>
            <p:cNvGrpSpPr/>
            <p:nvPr/>
          </p:nvGrpSpPr>
          <p:grpSpPr>
            <a:xfrm flipH="1">
              <a:off x="8889891" y="4941787"/>
              <a:ext cx="1008373" cy="766040"/>
              <a:chOff x="8489270" y="3429000"/>
              <a:chExt cx="1968500" cy="1495425"/>
            </a:xfrm>
          </p:grpSpPr>
          <p:sp>
            <p:nvSpPr>
              <p:cNvPr id="611" name="Google Shape;611;p51"/>
              <p:cNvSpPr/>
              <p:nvPr/>
            </p:nvSpPr>
            <p:spPr>
              <a:xfrm>
                <a:off x="8489270" y="3429000"/>
                <a:ext cx="1968500" cy="14954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0"/>
              </a:gra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28600" dist="228600" dir="5400000" algn="t" rotWithShape="0">
                  <a:srgbClr val="000000"/>
                </a:outerShdw>
              </a:effectLst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51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3" name="Google Shape;613;p51"/>
            <p:cNvSpPr txBox="1"/>
            <p:nvPr/>
          </p:nvSpPr>
          <p:spPr>
            <a:xfrm flipH="1">
              <a:off x="9240204" y="5048218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099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51"/>
            <p:cNvSpPr/>
            <p:nvPr/>
          </p:nvSpPr>
          <p:spPr>
            <a:xfrm>
              <a:off x="8194170" y="5085542"/>
              <a:ext cx="478528" cy="478528"/>
            </a:xfrm>
            <a:custGeom>
              <a:avLst/>
              <a:gdLst/>
              <a:ahLst/>
              <a:cxnLst/>
              <a:rect l="l" t="t" r="r" b="b"/>
              <a:pathLst>
                <a:path w="1611313" h="1611313" extrusionOk="0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51"/>
          <p:cNvGrpSpPr/>
          <p:nvPr/>
        </p:nvGrpSpPr>
        <p:grpSpPr>
          <a:xfrm>
            <a:off x="3533321" y="2646117"/>
            <a:ext cx="1675712" cy="738915"/>
            <a:chOff x="2165343" y="3763913"/>
            <a:chExt cx="2234864" cy="985476"/>
          </a:xfrm>
        </p:grpSpPr>
        <p:sp>
          <p:nvSpPr>
            <p:cNvPr id="616" name="Google Shape;616;p51"/>
            <p:cNvSpPr/>
            <p:nvPr/>
          </p:nvSpPr>
          <p:spPr>
            <a:xfrm>
              <a:off x="2165343" y="3763913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7" name="Google Shape;617;p51"/>
            <p:cNvGrpSpPr/>
            <p:nvPr/>
          </p:nvGrpSpPr>
          <p:grpSpPr>
            <a:xfrm>
              <a:off x="2272446" y="3864226"/>
              <a:ext cx="1008373" cy="766040"/>
              <a:chOff x="8489270" y="3429000"/>
              <a:chExt cx="1968500" cy="1495425"/>
            </a:xfrm>
          </p:grpSpPr>
          <p:sp>
            <p:nvSpPr>
              <p:cNvPr id="618" name="Google Shape;618;p51"/>
              <p:cNvSpPr/>
              <p:nvPr/>
            </p:nvSpPr>
            <p:spPr>
              <a:xfrm>
                <a:off x="8489270" y="3429000"/>
                <a:ext cx="1968500" cy="14954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0"/>
              </a:gra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28600" dist="228600" dir="5400000" algn="t" rotWithShape="0">
                  <a:srgbClr val="000000"/>
                </a:outerShdw>
              </a:effectLst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51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0" name="Google Shape;620;p51"/>
            <p:cNvSpPr txBox="1"/>
            <p:nvPr/>
          </p:nvSpPr>
          <p:spPr>
            <a:xfrm>
              <a:off x="2370650" y="3958465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09</a:t>
              </a:r>
              <a:endParaRPr sz="2099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51"/>
            <p:cNvSpPr/>
            <p:nvPr/>
          </p:nvSpPr>
          <p:spPr>
            <a:xfrm>
              <a:off x="3443618" y="4105214"/>
              <a:ext cx="451840" cy="376534"/>
            </a:xfrm>
            <a:custGeom>
              <a:avLst/>
              <a:gdLst/>
              <a:ahLst/>
              <a:cxnLst/>
              <a:rect l="l" t="t" r="r" b="b"/>
              <a:pathLst>
                <a:path w="1450975" h="1209675" extrusionOk="0">
                  <a:moveTo>
                    <a:pt x="180975" y="182562"/>
                  </a:moveTo>
                  <a:lnTo>
                    <a:pt x="1270000" y="182562"/>
                  </a:lnTo>
                  <a:lnTo>
                    <a:pt x="1270000" y="725487"/>
                  </a:lnTo>
                  <a:lnTo>
                    <a:pt x="180975" y="725487"/>
                  </a:lnTo>
                  <a:lnTo>
                    <a:pt x="180975" y="182562"/>
                  </a:lnTo>
                  <a:close/>
                  <a:moveTo>
                    <a:pt x="120672" y="120703"/>
                  </a:moveTo>
                  <a:lnTo>
                    <a:pt x="120672" y="785892"/>
                  </a:lnTo>
                  <a:lnTo>
                    <a:pt x="1330039" y="785892"/>
                  </a:lnTo>
                  <a:lnTo>
                    <a:pt x="1330039" y="120703"/>
                  </a:lnTo>
                  <a:lnTo>
                    <a:pt x="120672" y="120703"/>
                  </a:lnTo>
                  <a:close/>
                  <a:moveTo>
                    <a:pt x="114585" y="0"/>
                  </a:moveTo>
                  <a:lnTo>
                    <a:pt x="120672" y="0"/>
                  </a:lnTo>
                  <a:lnTo>
                    <a:pt x="1330039" y="0"/>
                  </a:lnTo>
                  <a:lnTo>
                    <a:pt x="1336390" y="0"/>
                  </a:lnTo>
                  <a:lnTo>
                    <a:pt x="1342476" y="529"/>
                  </a:lnTo>
                  <a:lnTo>
                    <a:pt x="1348298" y="1059"/>
                  </a:lnTo>
                  <a:lnTo>
                    <a:pt x="1354385" y="2382"/>
                  </a:lnTo>
                  <a:lnTo>
                    <a:pt x="1360207" y="3441"/>
                  </a:lnTo>
                  <a:lnTo>
                    <a:pt x="1366028" y="5294"/>
                  </a:lnTo>
                  <a:lnTo>
                    <a:pt x="1371586" y="7147"/>
                  </a:lnTo>
                  <a:lnTo>
                    <a:pt x="1376878" y="9264"/>
                  </a:lnTo>
                  <a:lnTo>
                    <a:pt x="1382436" y="11911"/>
                  </a:lnTo>
                  <a:lnTo>
                    <a:pt x="1387728" y="14558"/>
                  </a:lnTo>
                  <a:lnTo>
                    <a:pt x="1392492" y="17205"/>
                  </a:lnTo>
                  <a:lnTo>
                    <a:pt x="1397784" y="20646"/>
                  </a:lnTo>
                  <a:lnTo>
                    <a:pt x="1402283" y="24087"/>
                  </a:lnTo>
                  <a:lnTo>
                    <a:pt x="1406782" y="27529"/>
                  </a:lnTo>
                  <a:lnTo>
                    <a:pt x="1411545" y="31234"/>
                  </a:lnTo>
                  <a:lnTo>
                    <a:pt x="1415515" y="35205"/>
                  </a:lnTo>
                  <a:lnTo>
                    <a:pt x="1419749" y="39440"/>
                  </a:lnTo>
                  <a:lnTo>
                    <a:pt x="1423454" y="44205"/>
                  </a:lnTo>
                  <a:lnTo>
                    <a:pt x="1426894" y="48705"/>
                  </a:lnTo>
                  <a:lnTo>
                    <a:pt x="1430334" y="53204"/>
                  </a:lnTo>
                  <a:lnTo>
                    <a:pt x="1433510" y="58234"/>
                  </a:lnTo>
                  <a:lnTo>
                    <a:pt x="1436420" y="63263"/>
                  </a:lnTo>
                  <a:lnTo>
                    <a:pt x="1439067" y="68557"/>
                  </a:lnTo>
                  <a:lnTo>
                    <a:pt x="1441713" y="73586"/>
                  </a:lnTo>
                  <a:lnTo>
                    <a:pt x="1443830" y="79145"/>
                  </a:lnTo>
                  <a:lnTo>
                    <a:pt x="1445683" y="84968"/>
                  </a:lnTo>
                  <a:lnTo>
                    <a:pt x="1447006" y="90792"/>
                  </a:lnTo>
                  <a:lnTo>
                    <a:pt x="1448594" y="96615"/>
                  </a:lnTo>
                  <a:lnTo>
                    <a:pt x="1449652" y="102438"/>
                  </a:lnTo>
                  <a:lnTo>
                    <a:pt x="1450446" y="108527"/>
                  </a:lnTo>
                  <a:lnTo>
                    <a:pt x="1450711" y="114615"/>
                  </a:lnTo>
                  <a:lnTo>
                    <a:pt x="1450975" y="120703"/>
                  </a:lnTo>
                  <a:lnTo>
                    <a:pt x="1450975" y="785892"/>
                  </a:lnTo>
                  <a:lnTo>
                    <a:pt x="1450711" y="792245"/>
                  </a:lnTo>
                  <a:lnTo>
                    <a:pt x="1450446" y="798333"/>
                  </a:lnTo>
                  <a:lnTo>
                    <a:pt x="1449652" y="804421"/>
                  </a:lnTo>
                  <a:lnTo>
                    <a:pt x="1448594" y="810244"/>
                  </a:lnTo>
                  <a:lnTo>
                    <a:pt x="1447006" y="816068"/>
                  </a:lnTo>
                  <a:lnTo>
                    <a:pt x="1445683" y="821891"/>
                  </a:lnTo>
                  <a:lnTo>
                    <a:pt x="1443830" y="827714"/>
                  </a:lnTo>
                  <a:lnTo>
                    <a:pt x="1441713" y="833008"/>
                  </a:lnTo>
                  <a:lnTo>
                    <a:pt x="1439067" y="838302"/>
                  </a:lnTo>
                  <a:lnTo>
                    <a:pt x="1436420" y="843596"/>
                  </a:lnTo>
                  <a:lnTo>
                    <a:pt x="1433510" y="848626"/>
                  </a:lnTo>
                  <a:lnTo>
                    <a:pt x="1430334" y="853655"/>
                  </a:lnTo>
                  <a:lnTo>
                    <a:pt x="1426894" y="858155"/>
                  </a:lnTo>
                  <a:lnTo>
                    <a:pt x="1423454" y="862655"/>
                  </a:lnTo>
                  <a:lnTo>
                    <a:pt x="1419749" y="867419"/>
                  </a:lnTo>
                  <a:lnTo>
                    <a:pt x="1415515" y="871654"/>
                  </a:lnTo>
                  <a:lnTo>
                    <a:pt x="1411545" y="875625"/>
                  </a:lnTo>
                  <a:lnTo>
                    <a:pt x="1406782" y="879331"/>
                  </a:lnTo>
                  <a:lnTo>
                    <a:pt x="1402283" y="883036"/>
                  </a:lnTo>
                  <a:lnTo>
                    <a:pt x="1397784" y="886213"/>
                  </a:lnTo>
                  <a:lnTo>
                    <a:pt x="1392492" y="889389"/>
                  </a:lnTo>
                  <a:lnTo>
                    <a:pt x="1387728" y="892301"/>
                  </a:lnTo>
                  <a:lnTo>
                    <a:pt x="1382436" y="895213"/>
                  </a:lnTo>
                  <a:lnTo>
                    <a:pt x="1376878" y="897595"/>
                  </a:lnTo>
                  <a:lnTo>
                    <a:pt x="1371586" y="899713"/>
                  </a:lnTo>
                  <a:lnTo>
                    <a:pt x="1366028" y="901565"/>
                  </a:lnTo>
                  <a:lnTo>
                    <a:pt x="1360207" y="903418"/>
                  </a:lnTo>
                  <a:lnTo>
                    <a:pt x="1354385" y="904477"/>
                  </a:lnTo>
                  <a:lnTo>
                    <a:pt x="1348298" y="905536"/>
                  </a:lnTo>
                  <a:lnTo>
                    <a:pt x="1342476" y="906330"/>
                  </a:lnTo>
                  <a:lnTo>
                    <a:pt x="1336390" y="907124"/>
                  </a:lnTo>
                  <a:lnTo>
                    <a:pt x="1330039" y="907124"/>
                  </a:lnTo>
                  <a:lnTo>
                    <a:pt x="846557" y="907124"/>
                  </a:lnTo>
                  <a:lnTo>
                    <a:pt x="846557" y="1149059"/>
                  </a:lnTo>
                  <a:lnTo>
                    <a:pt x="906893" y="1149059"/>
                  </a:lnTo>
                  <a:lnTo>
                    <a:pt x="909539" y="1149059"/>
                  </a:lnTo>
                  <a:lnTo>
                    <a:pt x="912715" y="1149588"/>
                  </a:lnTo>
                  <a:lnTo>
                    <a:pt x="916155" y="1150118"/>
                  </a:lnTo>
                  <a:lnTo>
                    <a:pt x="920918" y="1150912"/>
                  </a:lnTo>
                  <a:lnTo>
                    <a:pt x="925946" y="1152235"/>
                  </a:lnTo>
                  <a:lnTo>
                    <a:pt x="931503" y="1154088"/>
                  </a:lnTo>
                  <a:lnTo>
                    <a:pt x="937061" y="1156471"/>
                  </a:lnTo>
                  <a:lnTo>
                    <a:pt x="942883" y="1159912"/>
                  </a:lnTo>
                  <a:lnTo>
                    <a:pt x="945529" y="1161765"/>
                  </a:lnTo>
                  <a:lnTo>
                    <a:pt x="948175" y="1163882"/>
                  </a:lnTo>
                  <a:lnTo>
                    <a:pt x="950821" y="1166265"/>
                  </a:lnTo>
                  <a:lnTo>
                    <a:pt x="953468" y="1168647"/>
                  </a:lnTo>
                  <a:lnTo>
                    <a:pt x="955585" y="1171559"/>
                  </a:lnTo>
                  <a:lnTo>
                    <a:pt x="957967" y="1174470"/>
                  </a:lnTo>
                  <a:lnTo>
                    <a:pt x="959819" y="1177911"/>
                  </a:lnTo>
                  <a:lnTo>
                    <a:pt x="961671" y="1181617"/>
                  </a:lnTo>
                  <a:lnTo>
                    <a:pt x="963524" y="1185588"/>
                  </a:lnTo>
                  <a:lnTo>
                    <a:pt x="964847" y="1189558"/>
                  </a:lnTo>
                  <a:lnTo>
                    <a:pt x="965905" y="1194058"/>
                  </a:lnTo>
                  <a:lnTo>
                    <a:pt x="966699" y="1198823"/>
                  </a:lnTo>
                  <a:lnTo>
                    <a:pt x="967229" y="1204117"/>
                  </a:lnTo>
                  <a:lnTo>
                    <a:pt x="967493" y="1209675"/>
                  </a:lnTo>
                  <a:lnTo>
                    <a:pt x="483482" y="1209675"/>
                  </a:lnTo>
                  <a:lnTo>
                    <a:pt x="484011" y="1206763"/>
                  </a:lnTo>
                  <a:lnTo>
                    <a:pt x="484011" y="1204117"/>
                  </a:lnTo>
                  <a:lnTo>
                    <a:pt x="484541" y="1200146"/>
                  </a:lnTo>
                  <a:lnTo>
                    <a:pt x="485334" y="1195646"/>
                  </a:lnTo>
                  <a:lnTo>
                    <a:pt x="486922" y="1190352"/>
                  </a:lnTo>
                  <a:lnTo>
                    <a:pt x="488775" y="1184793"/>
                  </a:lnTo>
                  <a:lnTo>
                    <a:pt x="491156" y="1179499"/>
                  </a:lnTo>
                  <a:lnTo>
                    <a:pt x="494332" y="1173676"/>
                  </a:lnTo>
                  <a:lnTo>
                    <a:pt x="496449" y="1170764"/>
                  </a:lnTo>
                  <a:lnTo>
                    <a:pt x="498566" y="1168117"/>
                  </a:lnTo>
                  <a:lnTo>
                    <a:pt x="500683" y="1165735"/>
                  </a:lnTo>
                  <a:lnTo>
                    <a:pt x="503329" y="1163353"/>
                  </a:lnTo>
                  <a:lnTo>
                    <a:pt x="506240" y="1160706"/>
                  </a:lnTo>
                  <a:lnTo>
                    <a:pt x="509151" y="1158588"/>
                  </a:lnTo>
                  <a:lnTo>
                    <a:pt x="512592" y="1156471"/>
                  </a:lnTo>
                  <a:lnTo>
                    <a:pt x="516296" y="1154618"/>
                  </a:lnTo>
                  <a:lnTo>
                    <a:pt x="520001" y="1153030"/>
                  </a:lnTo>
                  <a:lnTo>
                    <a:pt x="524235" y="1151706"/>
                  </a:lnTo>
                  <a:lnTo>
                    <a:pt x="528734" y="1150383"/>
                  </a:lnTo>
                  <a:lnTo>
                    <a:pt x="533497" y="1149853"/>
                  </a:lnTo>
                  <a:lnTo>
                    <a:pt x="538525" y="1149059"/>
                  </a:lnTo>
                  <a:lnTo>
                    <a:pt x="544083" y="1149059"/>
                  </a:lnTo>
                  <a:lnTo>
                    <a:pt x="604683" y="1149059"/>
                  </a:lnTo>
                  <a:lnTo>
                    <a:pt x="604683" y="907124"/>
                  </a:lnTo>
                  <a:lnTo>
                    <a:pt x="120672" y="907124"/>
                  </a:lnTo>
                  <a:lnTo>
                    <a:pt x="114585" y="907124"/>
                  </a:lnTo>
                  <a:lnTo>
                    <a:pt x="108499" y="906330"/>
                  </a:lnTo>
                  <a:lnTo>
                    <a:pt x="102412" y="905536"/>
                  </a:lnTo>
                  <a:lnTo>
                    <a:pt x="96590" y="904477"/>
                  </a:lnTo>
                  <a:lnTo>
                    <a:pt x="90769" y="903418"/>
                  </a:lnTo>
                  <a:lnTo>
                    <a:pt x="84947" y="901565"/>
                  </a:lnTo>
                  <a:lnTo>
                    <a:pt x="79389" y="899713"/>
                  </a:lnTo>
                  <a:lnTo>
                    <a:pt x="73832" y="897595"/>
                  </a:lnTo>
                  <a:lnTo>
                    <a:pt x="68539" y="895213"/>
                  </a:lnTo>
                  <a:lnTo>
                    <a:pt x="63511" y="892301"/>
                  </a:lnTo>
                  <a:lnTo>
                    <a:pt x="58219" y="889389"/>
                  </a:lnTo>
                  <a:lnTo>
                    <a:pt x="53455" y="886213"/>
                  </a:lnTo>
                  <a:lnTo>
                    <a:pt x="48427" y="883036"/>
                  </a:lnTo>
                  <a:lnTo>
                    <a:pt x="43929" y="879331"/>
                  </a:lnTo>
                  <a:lnTo>
                    <a:pt x="39695" y="875625"/>
                  </a:lnTo>
                  <a:lnTo>
                    <a:pt x="35461" y="871654"/>
                  </a:lnTo>
                  <a:lnTo>
                    <a:pt x="31491" y="867419"/>
                  </a:lnTo>
                  <a:lnTo>
                    <a:pt x="27786" y="862655"/>
                  </a:lnTo>
                  <a:lnTo>
                    <a:pt x="24081" y="858155"/>
                  </a:lnTo>
                  <a:lnTo>
                    <a:pt x="20641" y="853655"/>
                  </a:lnTo>
                  <a:lnTo>
                    <a:pt x="17466" y="848626"/>
                  </a:lnTo>
                  <a:lnTo>
                    <a:pt x="14555" y="843596"/>
                  </a:lnTo>
                  <a:lnTo>
                    <a:pt x="11908" y="838302"/>
                  </a:lnTo>
                  <a:lnTo>
                    <a:pt x="9527" y="833008"/>
                  </a:lnTo>
                  <a:lnTo>
                    <a:pt x="7410" y="827714"/>
                  </a:lnTo>
                  <a:lnTo>
                    <a:pt x="5557" y="821891"/>
                  </a:lnTo>
                  <a:lnTo>
                    <a:pt x="3705" y="816068"/>
                  </a:lnTo>
                  <a:lnTo>
                    <a:pt x="2382" y="810244"/>
                  </a:lnTo>
                  <a:lnTo>
                    <a:pt x="1323" y="804421"/>
                  </a:lnTo>
                  <a:lnTo>
                    <a:pt x="529" y="798333"/>
                  </a:lnTo>
                  <a:lnTo>
                    <a:pt x="0" y="792245"/>
                  </a:lnTo>
                  <a:lnTo>
                    <a:pt x="0" y="785892"/>
                  </a:lnTo>
                  <a:lnTo>
                    <a:pt x="0" y="120703"/>
                  </a:lnTo>
                  <a:lnTo>
                    <a:pt x="0" y="114615"/>
                  </a:lnTo>
                  <a:lnTo>
                    <a:pt x="529" y="108527"/>
                  </a:lnTo>
                  <a:lnTo>
                    <a:pt x="1323" y="102438"/>
                  </a:lnTo>
                  <a:lnTo>
                    <a:pt x="2382" y="96615"/>
                  </a:lnTo>
                  <a:lnTo>
                    <a:pt x="3705" y="90792"/>
                  </a:lnTo>
                  <a:lnTo>
                    <a:pt x="5557" y="84968"/>
                  </a:lnTo>
                  <a:lnTo>
                    <a:pt x="7410" y="79145"/>
                  </a:lnTo>
                  <a:lnTo>
                    <a:pt x="9527" y="73586"/>
                  </a:lnTo>
                  <a:lnTo>
                    <a:pt x="11908" y="68557"/>
                  </a:lnTo>
                  <a:lnTo>
                    <a:pt x="14555" y="63263"/>
                  </a:lnTo>
                  <a:lnTo>
                    <a:pt x="17466" y="58234"/>
                  </a:lnTo>
                  <a:lnTo>
                    <a:pt x="20641" y="53204"/>
                  </a:lnTo>
                  <a:lnTo>
                    <a:pt x="24081" y="48705"/>
                  </a:lnTo>
                  <a:lnTo>
                    <a:pt x="27786" y="44205"/>
                  </a:lnTo>
                  <a:lnTo>
                    <a:pt x="31491" y="39440"/>
                  </a:lnTo>
                  <a:lnTo>
                    <a:pt x="35461" y="35205"/>
                  </a:lnTo>
                  <a:lnTo>
                    <a:pt x="39695" y="31234"/>
                  </a:lnTo>
                  <a:lnTo>
                    <a:pt x="43929" y="27529"/>
                  </a:lnTo>
                  <a:lnTo>
                    <a:pt x="48427" y="24087"/>
                  </a:lnTo>
                  <a:lnTo>
                    <a:pt x="53455" y="20646"/>
                  </a:lnTo>
                  <a:lnTo>
                    <a:pt x="58219" y="17205"/>
                  </a:lnTo>
                  <a:lnTo>
                    <a:pt x="63511" y="14558"/>
                  </a:lnTo>
                  <a:lnTo>
                    <a:pt x="68539" y="11911"/>
                  </a:lnTo>
                  <a:lnTo>
                    <a:pt x="73832" y="9264"/>
                  </a:lnTo>
                  <a:lnTo>
                    <a:pt x="79389" y="7147"/>
                  </a:lnTo>
                  <a:lnTo>
                    <a:pt x="84947" y="5294"/>
                  </a:lnTo>
                  <a:lnTo>
                    <a:pt x="90769" y="3441"/>
                  </a:lnTo>
                  <a:lnTo>
                    <a:pt x="96590" y="2382"/>
                  </a:lnTo>
                  <a:lnTo>
                    <a:pt x="102412" y="1059"/>
                  </a:lnTo>
                  <a:lnTo>
                    <a:pt x="108499" y="529"/>
                  </a:lnTo>
                  <a:lnTo>
                    <a:pt x="114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323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51"/>
          <p:cNvGrpSpPr/>
          <p:nvPr/>
        </p:nvGrpSpPr>
        <p:grpSpPr>
          <a:xfrm>
            <a:off x="7097457" y="1691164"/>
            <a:ext cx="1675712" cy="738915"/>
            <a:chOff x="7770505" y="2686351"/>
            <a:chExt cx="2234864" cy="985476"/>
          </a:xfrm>
        </p:grpSpPr>
        <p:sp>
          <p:nvSpPr>
            <p:cNvPr id="623" name="Google Shape;623;p51"/>
            <p:cNvSpPr/>
            <p:nvPr/>
          </p:nvSpPr>
          <p:spPr>
            <a:xfrm flipH="1">
              <a:off x="7770505" y="2686351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4" name="Google Shape;624;p51"/>
            <p:cNvGrpSpPr/>
            <p:nvPr/>
          </p:nvGrpSpPr>
          <p:grpSpPr>
            <a:xfrm flipH="1">
              <a:off x="8889891" y="2786664"/>
              <a:ext cx="1008373" cy="766040"/>
              <a:chOff x="8489270" y="3429000"/>
              <a:chExt cx="1968500" cy="1495425"/>
            </a:xfrm>
          </p:grpSpPr>
          <p:sp>
            <p:nvSpPr>
              <p:cNvPr id="625" name="Google Shape;625;p51"/>
              <p:cNvSpPr/>
              <p:nvPr/>
            </p:nvSpPr>
            <p:spPr>
              <a:xfrm>
                <a:off x="8489270" y="3429000"/>
                <a:ext cx="1968500" cy="14954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0"/>
              </a:gra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28600" dist="228600" dir="5400000" algn="t" rotWithShape="0">
                  <a:srgbClr val="000000"/>
                </a:outerShdw>
              </a:effectLst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51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7" name="Google Shape;627;p51"/>
            <p:cNvSpPr txBox="1"/>
            <p:nvPr/>
          </p:nvSpPr>
          <p:spPr>
            <a:xfrm flipH="1">
              <a:off x="9240204" y="2893095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08</a:t>
              </a:r>
              <a:endParaRPr sz="2099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8" name="Google Shape;628;p51"/>
            <p:cNvGrpSpPr/>
            <p:nvPr/>
          </p:nvGrpSpPr>
          <p:grpSpPr>
            <a:xfrm>
              <a:off x="8079140" y="2840284"/>
              <a:ext cx="621671" cy="621667"/>
              <a:chOff x="3576629" y="2358406"/>
              <a:chExt cx="708734" cy="708734"/>
            </a:xfrm>
          </p:grpSpPr>
          <p:sp>
            <p:nvSpPr>
              <p:cNvPr id="629" name="Google Shape;629;p51"/>
              <p:cNvSpPr/>
              <p:nvPr/>
            </p:nvSpPr>
            <p:spPr>
              <a:xfrm>
                <a:off x="3619500" y="2476500"/>
                <a:ext cx="557213" cy="557213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51"/>
              <p:cNvSpPr/>
              <p:nvPr/>
            </p:nvSpPr>
            <p:spPr>
              <a:xfrm rot="-4255341">
                <a:off x="3652389" y="2434166"/>
                <a:ext cx="557213" cy="557213"/>
              </a:xfrm>
              <a:prstGeom prst="pie">
                <a:avLst>
                  <a:gd name="adj1" fmla="val 20720386"/>
                  <a:gd name="adj2" fmla="val 4065144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1" name="Google Shape;631;p51"/>
          <p:cNvSpPr/>
          <p:nvPr/>
        </p:nvSpPr>
        <p:spPr>
          <a:xfrm>
            <a:off x="5028513" y="4709447"/>
            <a:ext cx="4202573" cy="574381"/>
          </a:xfrm>
          <a:custGeom>
            <a:avLst/>
            <a:gdLst/>
            <a:ahLst/>
            <a:cxnLst/>
            <a:rect l="l" t="t" r="r" b="b"/>
            <a:pathLst>
              <a:path w="3200" h="640" extrusionOk="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0"/>
          </a:gra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28600" dist="101600" dir="5400000" algn="t" rotWithShape="0">
              <a:srgbClr val="000000"/>
            </a:outerShdw>
          </a:effectLst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М</a:t>
            </a:r>
            <a:r>
              <a:rPr lang="ru-RU" sz="1600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обільність</a:t>
            </a:r>
            <a:r>
              <a:rPr lang="ru-RU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  </a:t>
            </a:r>
            <a:r>
              <a:rPr lang="uk-UA" sz="1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педагогів</a:t>
            </a:r>
            <a:endParaRPr sz="1600" b="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 dirty="0">
              <a:solidFill>
                <a:schemeClr val="accent2">
                  <a:lumMod val="75000"/>
                </a:schemeClr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32" name="Google Shape;632;p51"/>
          <p:cNvGrpSpPr/>
          <p:nvPr/>
        </p:nvGrpSpPr>
        <p:grpSpPr>
          <a:xfrm>
            <a:off x="2911393" y="5732946"/>
            <a:ext cx="4497786" cy="599813"/>
            <a:chOff x="4648750" y="2770839"/>
            <a:chExt cx="3918293" cy="726414"/>
          </a:xfrm>
        </p:grpSpPr>
        <p:sp>
          <p:nvSpPr>
            <p:cNvPr id="633" name="Google Shape;633;p51"/>
            <p:cNvSpPr/>
            <p:nvPr/>
          </p:nvSpPr>
          <p:spPr>
            <a:xfrm flipH="1">
              <a:off x="4648750" y="2770839"/>
              <a:ext cx="3918293" cy="726414"/>
            </a:xfrm>
            <a:custGeom>
              <a:avLst/>
              <a:gdLst/>
              <a:ahLst/>
              <a:cxnLst/>
              <a:rect l="l" t="t" r="r" b="b"/>
              <a:pathLst>
                <a:path w="3200" h="640" extrusionOk="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0"/>
            </a:gradFill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01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34" name="Google Shape;634;p51"/>
            <p:cNvSpPr/>
            <p:nvPr/>
          </p:nvSpPr>
          <p:spPr>
            <a:xfrm>
              <a:off x="5082719" y="2860927"/>
              <a:ext cx="160930" cy="44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Arial"/>
                <a:buNone/>
              </a:pPr>
              <a:endParaRPr sz="1799" b="0" i="0" u="none" strike="noStrike" cap="none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35" name="Google Shape;635;p51"/>
          <p:cNvGrpSpPr/>
          <p:nvPr/>
        </p:nvGrpSpPr>
        <p:grpSpPr>
          <a:xfrm>
            <a:off x="3499294" y="4579174"/>
            <a:ext cx="1675712" cy="738915"/>
            <a:chOff x="2165343" y="1608789"/>
            <a:chExt cx="2234864" cy="985476"/>
          </a:xfrm>
        </p:grpSpPr>
        <p:sp>
          <p:nvSpPr>
            <p:cNvPr id="636" name="Google Shape;636;p51"/>
            <p:cNvSpPr/>
            <p:nvPr/>
          </p:nvSpPr>
          <p:spPr>
            <a:xfrm>
              <a:off x="2165343" y="1608789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2272446" y="1709102"/>
              <a:ext cx="1008373" cy="76604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0"/>
            </a:gradFill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1"/>
            <p:cNvSpPr txBox="1"/>
            <p:nvPr/>
          </p:nvSpPr>
          <p:spPr>
            <a:xfrm>
              <a:off x="2382842" y="1815533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2099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51"/>
          <p:cNvGrpSpPr/>
          <p:nvPr/>
        </p:nvGrpSpPr>
        <p:grpSpPr>
          <a:xfrm>
            <a:off x="7177763" y="5652641"/>
            <a:ext cx="1675712" cy="738915"/>
            <a:chOff x="7770505" y="2686351"/>
            <a:chExt cx="2234864" cy="985476"/>
          </a:xfrm>
        </p:grpSpPr>
        <p:sp>
          <p:nvSpPr>
            <p:cNvPr id="641" name="Google Shape;641;p51"/>
            <p:cNvSpPr/>
            <p:nvPr/>
          </p:nvSpPr>
          <p:spPr>
            <a:xfrm flipH="1">
              <a:off x="7770505" y="2686351"/>
              <a:ext cx="2234864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228600" dir="5400000" algn="t" rotWithShape="0">
                <a:srgbClr val="000000"/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51"/>
            <p:cNvGrpSpPr/>
            <p:nvPr/>
          </p:nvGrpSpPr>
          <p:grpSpPr>
            <a:xfrm flipH="1">
              <a:off x="8889891" y="2786664"/>
              <a:ext cx="1008373" cy="766040"/>
              <a:chOff x="8489270" y="3429000"/>
              <a:chExt cx="1968500" cy="1495425"/>
            </a:xfrm>
          </p:grpSpPr>
          <p:sp>
            <p:nvSpPr>
              <p:cNvPr id="643" name="Google Shape;643;p51"/>
              <p:cNvSpPr/>
              <p:nvPr/>
            </p:nvSpPr>
            <p:spPr>
              <a:xfrm>
                <a:off x="8489270" y="3429000"/>
                <a:ext cx="1968500" cy="14954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0"/>
              </a:gradFill>
              <a:ln w="285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28600" dist="228600" dir="5400000" algn="t" rotWithShape="0">
                  <a:srgbClr val="000000"/>
                </a:outerShdw>
              </a:effectLst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51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endParaRPr sz="101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51"/>
            <p:cNvSpPr txBox="1"/>
            <p:nvPr/>
          </p:nvSpPr>
          <p:spPr>
            <a:xfrm flipH="1">
              <a:off x="9240204" y="2893095"/>
              <a:ext cx="648040" cy="55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ru-RU" sz="2099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2099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6" name="Google Shape;646;p51"/>
          <p:cNvSpPr/>
          <p:nvPr/>
        </p:nvSpPr>
        <p:spPr>
          <a:xfrm>
            <a:off x="155534" y="105119"/>
            <a:ext cx="296089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Результати</a:t>
            </a:r>
            <a:endParaRPr sz="1400" b="0" i="0" u="none" strike="noStrike" cap="none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1"/>
          <p:cNvSpPr/>
          <p:nvPr/>
        </p:nvSpPr>
        <p:spPr>
          <a:xfrm>
            <a:off x="3608935" y="5823525"/>
            <a:ext cx="3886494" cy="36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ru-RU" sz="1799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П</a:t>
            </a:r>
            <a:r>
              <a:rPr lang="ru-RU" sz="1799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ривабливість</a:t>
            </a:r>
            <a:r>
              <a:rPr lang="ru-RU" sz="1799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 </a:t>
            </a:r>
            <a:r>
              <a:rPr lang="ru-RU" sz="1799" b="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Yahei"/>
                <a:cs typeface="Microsoft Yahei"/>
                <a:sym typeface="Microsoft Yahei"/>
              </a:rPr>
              <a:t>профосвіти</a:t>
            </a:r>
            <a:endParaRPr sz="1799" b="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8" name="Google Shape;648;p51"/>
          <p:cNvSpPr txBox="1"/>
          <p:nvPr/>
        </p:nvSpPr>
        <p:spPr>
          <a:xfrm>
            <a:off x="5552787" y="2725988"/>
            <a:ext cx="5253164" cy="59089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М</a:t>
            </a:r>
            <a:r>
              <a:rPr lang="ru-RU" sz="180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аксимальне</a:t>
            </a:r>
            <a:r>
              <a:rPr lang="ru-RU" sz="180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</a:t>
            </a:r>
            <a:r>
              <a:rPr lang="ru-RU" sz="180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використання</a:t>
            </a:r>
            <a:r>
              <a:rPr lang="ru-RU" sz="180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</a:t>
            </a:r>
            <a:r>
              <a:rPr lang="ru-RU" sz="180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цифрових</a:t>
            </a:r>
            <a:r>
              <a:rPr lang="ru-RU" sz="1800" i="0" u="none" strike="noStrike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</a:t>
            </a:r>
            <a:r>
              <a:rPr lang="ru-RU" sz="1800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ресурсів</a:t>
            </a:r>
            <a:endParaRPr sz="1400" i="0" u="none" strike="noStrike" cap="none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649" name="Google Shape;649;p51" descr="Гістограм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190" y="4601832"/>
            <a:ext cx="756083" cy="75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1" descr="Прагненн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716" y="5652641"/>
            <a:ext cx="741008" cy="74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21DC58-7D59-F0ED-C2AD-154B8ACCD025}"/>
              </a:ext>
            </a:extLst>
          </p:cNvPr>
          <p:cNvSpPr txBox="1"/>
          <p:nvPr/>
        </p:nvSpPr>
        <p:spPr>
          <a:xfrm>
            <a:off x="944894" y="3685465"/>
            <a:ext cx="6092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Доступ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навчальних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матеріалів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у будь-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який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зручний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момент (і з будь-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якого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зручного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місця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або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пристрою)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9801D1-E1C2-15B1-C918-65D614E36DC2}"/>
              </a:ext>
            </a:extLst>
          </p:cNvPr>
          <p:cNvSpPr txBox="1"/>
          <p:nvPr/>
        </p:nvSpPr>
        <p:spPr>
          <a:xfrm>
            <a:off x="4936683" y="638128"/>
            <a:ext cx="6092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Визначення партнерів, які зацікавлені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підтримати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інновації у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сфері формувального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оцінювання в цифровому форматі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Фиолетовый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714</Words>
  <Application>Microsoft Office PowerPoint</Application>
  <PresentationFormat>Произвольный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Wingdings</vt:lpstr>
      <vt:lpstr>Georgia</vt:lpstr>
      <vt:lpstr>Noto Sans Symbols</vt:lpstr>
      <vt:lpstr>Microsoft Yahei</vt:lpstr>
      <vt:lpstr>Century Gothic</vt:lpstr>
      <vt:lpstr>Calibri</vt:lpstr>
      <vt:lpstr>Легкий дым</vt:lpstr>
      <vt:lpstr>Організація формувального оцінювання в цифровому форматі  для впровадження інновацій  в закладі професійної (професійно-технічної) освіти </vt:lpstr>
      <vt:lpstr>Презентация PowerPoint</vt:lpstr>
      <vt:lpstr>Презентация PowerPoint</vt:lpstr>
      <vt:lpstr>УМІТИ ВЧИТИСЯ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формувального оцінювання в цифровому форматі  для впровадження інновацій  в закладі професійної (професійно-технічної) освіти.</dc:title>
  <dc:creator>Назар</dc:creator>
  <cp:lastModifiedBy>СМ</cp:lastModifiedBy>
  <cp:revision>13</cp:revision>
  <dcterms:modified xsi:type="dcterms:W3CDTF">2022-11-08T14:02:50Z</dcterms:modified>
</cp:coreProperties>
</file>